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694" r:id="rId1"/>
  </p:sldMasterIdLst>
  <p:notesMasterIdLst>
    <p:notesMasterId r:id="rId14"/>
  </p:notesMasterIdLst>
  <p:sldIdLst>
    <p:sldId id="261" r:id="rId2"/>
    <p:sldId id="257" r:id="rId3"/>
    <p:sldId id="258" r:id="rId4"/>
    <p:sldId id="259" r:id="rId5"/>
    <p:sldId id="260" r:id="rId6"/>
    <p:sldId id="505" r:id="rId7"/>
    <p:sldId id="263" r:id="rId8"/>
    <p:sldId id="264" r:id="rId9"/>
    <p:sldId id="265" r:id="rId10"/>
    <p:sldId id="266" r:id="rId11"/>
    <p:sldId id="267" r:id="rId12"/>
    <p:sldId id="262" r:id="rId13"/>
  </p:sldIdLst>
  <p:sldSz cx="29260800" cy="16459200"/>
  <p:notesSz cx="6819900" cy="9918700"/>
  <p:embeddedFontLst>
    <p:embeddedFont>
      <p:font typeface="Corbel" panose="020B0503020204020204" pitchFamily="34" charset="0"/>
      <p:regular r:id="rId15"/>
      <p:bold r:id="rId16"/>
      <p:italic r:id="rId17"/>
      <p:boldItalic r:id="rId18"/>
    </p:embeddedFont>
    <p:embeddedFont>
      <p:font typeface="Montserrat" panose="00000500000000000000" pitchFamily="2" charset="0"/>
      <p:regular r:id="rId19"/>
      <p:bold r:id="rId20"/>
      <p:italic r:id="rId21"/>
      <p:boldItalic r:id="rId22"/>
    </p:embeddedFont>
  </p:embeddedFontLst>
  <p:defaultTextStyle>
    <a:defPPr marL="0" marR="0" indent="0" algn="l" defTabSz="1083458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134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541729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1083458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625187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2166913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708642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3250371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792100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4333829" algn="ctr" defTabSz="28891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45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pos="8014" userDrawn="1">
          <p15:clr>
            <a:srgbClr val="A4A3A4"/>
          </p15:clr>
        </p15:guide>
        <p15:guide id="2" pos="10146" userDrawn="1">
          <p15:clr>
            <a:srgbClr val="A4A3A4"/>
          </p15:clr>
        </p15:guide>
        <p15:guide id="3" orient="horz" pos="518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9AD0D"/>
    <a:srgbClr val="1896F4"/>
    <a:srgbClr val="38FFF4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18" autoAdjust="0"/>
    <p:restoredTop sz="94660"/>
  </p:normalViewPr>
  <p:slideViewPr>
    <p:cSldViewPr snapToGrid="0">
      <p:cViewPr varScale="1">
        <p:scale>
          <a:sx n="40" d="100"/>
          <a:sy n="40" d="100"/>
        </p:scale>
        <p:origin x="470" y="53"/>
      </p:cViewPr>
      <p:guideLst>
        <p:guide pos="8014"/>
        <p:guide pos="10146"/>
        <p:guide orient="horz" pos="51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2388" y="0"/>
            <a:ext cx="29559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6A61B-3FEA-4586-8611-D9A73518CF14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2625" y="4773613"/>
            <a:ext cx="5454650" cy="39052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2388" y="9421813"/>
            <a:ext cx="29559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2BB4A-D0E7-495A-80B8-6452A3361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63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IMF, India and the IMF country page: https://www.imf.org/en/countries/ind (2026 projected real GDP growth 6.5%; population 1,476.626 million).
- MEA India, Brief on India-Russia Relations: https://www.mea.gov.in/Portal/ForeignRelation/IndiaRussia25new.pdf (bilateral trade USD 68.7 bn in FY 2024-25; target USD 100 bn by 2030).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Пользовательский документ «Справочная информация.pdf»: рекомендация опираться на Минторгпром Индии, МИД Индии, Invest India, FICCI, CII и закреплять договорённости рабочими меморандумами.
- Слайд адаптирован под задачу пользователя - стимулировать регионы обращаться за содействием в запуске сотрудничества.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Пользовательский документ «Справочная информация.pdf»: федеративная модель Индии; компетенции центра и штатов; концентрация ВВП и ПИИ в ведущих штатах.
- Дополнительный контекст о федеративной структуре и инвестиционном климате штатов - на основе пользовательского документа.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Пользовательский документ «Справочная информация.pdf»: перечни и специализация ключевых штатов; вывод о необходимости выделять наиболее релевантные штаты.
- DPIIT FDI factsheet (state-wise FDI league table): https://www.dpiit.gov.in/static/uploads/2025/11/4128971a6c7fd4a7653ca9e648a5f34b.pdf.
- Карта-актив: Wikimedia Commons, India blank map: https://commons.wikimedia.org/wiki/File:India_map_blank.svg.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Пользовательский документ «Справочная информация.pdf»: отраслевая специализация штатов и примеры инвестиционных агентств / кластеров.
- Матрица является авторской аналитической упаковкой на основе пользовательского документа и официальных индийских порталов Invest India / NSWS.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Слайд является авторской типологией форматов сотрудничества, выведенной из пользовательского документа и задач межрегиональной кооперации.
- Пользовательский документ «Справочная информация.pdf» использован как отраслевой и институциональный контекст.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NSWS official About page: https://www.nsws.gov.in/about-us (portal hosts applications from 32 central departments and 34 state governments; guidance coverage broader).
- Invest India About page: https://www.investindia.gov.in/about (national investment promotion and facilitation agency).
- Пользовательский документ «Справочная информация.pdf»: описание FIFP, NSWS, Invest India и региональных investment promotion agencies.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Слайд является авторской дорожной картой на основе пользовательского документа и общепринятой логики проектного входа на региональный рынок Индии.
- Пользовательский документ «Справочная информация.pdf» использован как институциональная основа.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Пользовательский документ «Справочная информация.pdf»: неоднородность штатов, роль местных институтов, разрешений, земли и инфраструктуры.
- NSWS / Invest India official pages - как инструменты снижения регуляторных и координационных рисков.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Слайд является авторской реалистичной фазировкой действий по запуску межрегиональной кооперации.
- Пользовательский документ «Справочная информация.pdf» использован как база по институтам сопровождения и механизмам запуска.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29B1D7AC-3A22-4ED3-AEB0-DB41E40138C1}"/>
              </a:ext>
            </a:extLst>
          </p:cNvPr>
          <p:cNvSpPr/>
          <p:nvPr userDrawn="1"/>
        </p:nvSpPr>
        <p:spPr>
          <a:xfrm>
            <a:off x="0" y="0"/>
            <a:ext cx="29259372" cy="16459200"/>
          </a:xfrm>
          <a:prstGeom prst="rect">
            <a:avLst/>
          </a:prstGeom>
          <a:gradFill>
            <a:gsLst>
              <a:gs pos="0">
                <a:srgbClr val="794CCA"/>
              </a:gs>
              <a:gs pos="100000">
                <a:srgbClr val="1896F4"/>
              </a:gs>
            </a:gsLst>
            <a:lin ang="17400000" scaled="0"/>
          </a:gradFill>
          <a:ln w="3562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800">
              <a:solidFill>
                <a:schemeClr val="tx1"/>
              </a:solidFill>
            </a:endParaRPr>
          </a:p>
        </p:txBody>
      </p:sp>
      <p:grpSp>
        <p:nvGrpSpPr>
          <p:cNvPr id="179" name="Группа 178">
            <a:extLst>
              <a:ext uri="{FF2B5EF4-FFF2-40B4-BE49-F238E27FC236}">
                <a16:creationId xmlns:a16="http://schemas.microsoft.com/office/drawing/2014/main" id="{7177D686-B6B7-40AC-AAED-96BF25636A6C}"/>
              </a:ext>
            </a:extLst>
          </p:cNvPr>
          <p:cNvGrpSpPr/>
          <p:nvPr userDrawn="1"/>
        </p:nvGrpSpPr>
        <p:grpSpPr>
          <a:xfrm>
            <a:off x="1309688" y="926883"/>
            <a:ext cx="10152205" cy="2090365"/>
            <a:chOff x="7543672" y="6772275"/>
            <a:chExt cx="14176756" cy="2919031"/>
          </a:xfrm>
        </p:grpSpPr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5195DB81-45D0-4BD3-A80A-79AE536286F7}"/>
                </a:ext>
              </a:extLst>
            </p:cNvPr>
            <p:cNvSpPr/>
            <p:nvPr/>
          </p:nvSpPr>
          <p:spPr>
            <a:xfrm>
              <a:off x="11199114" y="7133272"/>
              <a:ext cx="571118" cy="536638"/>
            </a:xfrm>
            <a:custGeom>
              <a:avLst/>
              <a:gdLst>
                <a:gd name="connsiteX0" fmla="*/ 73628 w 571118"/>
                <a:gd name="connsiteY0" fmla="*/ 148018 h 536638"/>
                <a:gd name="connsiteX1" fmla="*/ 267557 w 571118"/>
                <a:gd name="connsiteY1" fmla="*/ 471488 h 536638"/>
                <a:gd name="connsiteX2" fmla="*/ 302800 w 571118"/>
                <a:gd name="connsiteY2" fmla="*/ 471488 h 536638"/>
                <a:gd name="connsiteX3" fmla="*/ 496729 w 571118"/>
                <a:gd name="connsiteY3" fmla="*/ 145637 h 536638"/>
                <a:gd name="connsiteX4" fmla="*/ 497491 w 571118"/>
                <a:gd name="connsiteY4" fmla="*/ 536638 h 536638"/>
                <a:gd name="connsiteX5" fmla="*/ 571119 w 571118"/>
                <a:gd name="connsiteY5" fmla="*/ 536638 h 536638"/>
                <a:gd name="connsiteX6" fmla="*/ 570357 w 571118"/>
                <a:gd name="connsiteY6" fmla="*/ 0 h 536638"/>
                <a:gd name="connsiteX7" fmla="*/ 507492 w 571118"/>
                <a:gd name="connsiteY7" fmla="*/ 0 h 536638"/>
                <a:gd name="connsiteX8" fmla="*/ 286702 w 571118"/>
                <a:gd name="connsiteY8" fmla="*/ 377190 h 536638"/>
                <a:gd name="connsiteX9" fmla="*/ 62865 w 571118"/>
                <a:gd name="connsiteY9" fmla="*/ 0 h 536638"/>
                <a:gd name="connsiteX10" fmla="*/ 0 w 571118"/>
                <a:gd name="connsiteY10" fmla="*/ 0 h 536638"/>
                <a:gd name="connsiteX11" fmla="*/ 0 w 571118"/>
                <a:gd name="connsiteY11" fmla="*/ 536638 h 536638"/>
                <a:gd name="connsiteX12" fmla="*/ 73628 w 571118"/>
                <a:gd name="connsiteY12" fmla="*/ 536638 h 536638"/>
                <a:gd name="connsiteX13" fmla="*/ 73628 w 571118"/>
                <a:gd name="connsiteY13" fmla="*/ 148018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118" h="536638">
                  <a:moveTo>
                    <a:pt x="73628" y="148018"/>
                  </a:moveTo>
                  <a:lnTo>
                    <a:pt x="267557" y="471488"/>
                  </a:lnTo>
                  <a:lnTo>
                    <a:pt x="302800" y="471488"/>
                  </a:lnTo>
                  <a:lnTo>
                    <a:pt x="496729" y="145637"/>
                  </a:lnTo>
                  <a:lnTo>
                    <a:pt x="497491" y="536638"/>
                  </a:lnTo>
                  <a:lnTo>
                    <a:pt x="571119" y="536638"/>
                  </a:lnTo>
                  <a:lnTo>
                    <a:pt x="570357" y="0"/>
                  </a:lnTo>
                  <a:lnTo>
                    <a:pt x="507492" y="0"/>
                  </a:lnTo>
                  <a:lnTo>
                    <a:pt x="286702" y="377190"/>
                  </a:lnTo>
                  <a:lnTo>
                    <a:pt x="62865" y="0"/>
                  </a:lnTo>
                  <a:lnTo>
                    <a:pt x="0" y="0"/>
                  </a:lnTo>
                  <a:lnTo>
                    <a:pt x="0" y="536638"/>
                  </a:lnTo>
                  <a:lnTo>
                    <a:pt x="73628" y="536638"/>
                  </a:lnTo>
                  <a:lnTo>
                    <a:pt x="73628" y="14801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3E07B92B-3B50-428A-89DC-C09E7CC8E6EA}"/>
                </a:ext>
              </a:extLst>
            </p:cNvPr>
            <p:cNvSpPr/>
            <p:nvPr/>
          </p:nvSpPr>
          <p:spPr>
            <a:xfrm>
              <a:off x="11925109" y="7263669"/>
              <a:ext cx="389381" cy="406241"/>
            </a:xfrm>
            <a:custGeom>
              <a:avLst/>
              <a:gdLst>
                <a:gd name="connsiteX0" fmla="*/ 315754 w 389381"/>
                <a:gd name="connsiteY0" fmla="*/ 110299 h 406241"/>
                <a:gd name="connsiteX1" fmla="*/ 315754 w 389381"/>
                <a:gd name="connsiteY1" fmla="*/ 406241 h 406241"/>
                <a:gd name="connsiteX2" fmla="*/ 389382 w 389381"/>
                <a:gd name="connsiteY2" fmla="*/ 406241 h 406241"/>
                <a:gd name="connsiteX3" fmla="*/ 389382 w 389381"/>
                <a:gd name="connsiteY3" fmla="*/ 0 h 406241"/>
                <a:gd name="connsiteX4" fmla="*/ 322707 w 389381"/>
                <a:gd name="connsiteY4" fmla="*/ 0 h 406241"/>
                <a:gd name="connsiteX5" fmla="*/ 73533 w 389381"/>
                <a:gd name="connsiteY5" fmla="*/ 295847 h 406241"/>
                <a:gd name="connsiteX6" fmla="*/ 73533 w 389381"/>
                <a:gd name="connsiteY6" fmla="*/ 0 h 406241"/>
                <a:gd name="connsiteX7" fmla="*/ 0 w 389381"/>
                <a:gd name="connsiteY7" fmla="*/ 0 h 406241"/>
                <a:gd name="connsiteX8" fmla="*/ 0 w 389381"/>
                <a:gd name="connsiteY8" fmla="*/ 406241 h 406241"/>
                <a:gd name="connsiteX9" fmla="*/ 67437 w 389381"/>
                <a:gd name="connsiteY9" fmla="*/ 406241 h 406241"/>
                <a:gd name="connsiteX10" fmla="*/ 315754 w 389381"/>
                <a:gd name="connsiteY10" fmla="*/ 11029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1" h="406241">
                  <a:moveTo>
                    <a:pt x="315754" y="110299"/>
                  </a:moveTo>
                  <a:lnTo>
                    <a:pt x="315754" y="406241"/>
                  </a:ln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4" y="1102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8E5A5F7A-9A5D-449F-A2A9-4C15AA965903}"/>
                </a:ext>
              </a:extLst>
            </p:cNvPr>
            <p:cNvSpPr/>
            <p:nvPr/>
          </p:nvSpPr>
          <p:spPr>
            <a:xfrm>
              <a:off x="12457080" y="7263669"/>
              <a:ext cx="378714" cy="406241"/>
            </a:xfrm>
            <a:custGeom>
              <a:avLst/>
              <a:gdLst>
                <a:gd name="connsiteX0" fmla="*/ 73628 w 378714"/>
                <a:gd name="connsiteY0" fmla="*/ 236030 h 406241"/>
                <a:gd name="connsiteX1" fmla="*/ 305085 w 378714"/>
                <a:gd name="connsiteY1" fmla="*/ 236030 h 406241"/>
                <a:gd name="connsiteX2" fmla="*/ 305085 w 378714"/>
                <a:gd name="connsiteY2" fmla="*/ 406241 h 406241"/>
                <a:gd name="connsiteX3" fmla="*/ 378714 w 378714"/>
                <a:gd name="connsiteY3" fmla="*/ 406241 h 406241"/>
                <a:gd name="connsiteX4" fmla="*/ 378714 w 378714"/>
                <a:gd name="connsiteY4" fmla="*/ 0 h 406241"/>
                <a:gd name="connsiteX5" fmla="*/ 305085 w 378714"/>
                <a:gd name="connsiteY5" fmla="*/ 0 h 406241"/>
                <a:gd name="connsiteX6" fmla="*/ 305085 w 378714"/>
                <a:gd name="connsiteY6" fmla="*/ 172498 h 406241"/>
                <a:gd name="connsiteX7" fmla="*/ 73628 w 378714"/>
                <a:gd name="connsiteY7" fmla="*/ 172498 h 406241"/>
                <a:gd name="connsiteX8" fmla="*/ 73628 w 378714"/>
                <a:gd name="connsiteY8" fmla="*/ 0 h 406241"/>
                <a:gd name="connsiteX9" fmla="*/ 0 w 378714"/>
                <a:gd name="connsiteY9" fmla="*/ 0 h 406241"/>
                <a:gd name="connsiteX10" fmla="*/ 0 w 378714"/>
                <a:gd name="connsiteY10" fmla="*/ 406241 h 406241"/>
                <a:gd name="connsiteX11" fmla="*/ 73628 w 378714"/>
                <a:gd name="connsiteY11" fmla="*/ 406241 h 406241"/>
                <a:gd name="connsiteX12" fmla="*/ 73628 w 378714"/>
                <a:gd name="connsiteY12" fmla="*/ 23603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714" h="406241">
                  <a:moveTo>
                    <a:pt x="73628" y="236030"/>
                  </a:moveTo>
                  <a:lnTo>
                    <a:pt x="305085" y="236030"/>
                  </a:lnTo>
                  <a:lnTo>
                    <a:pt x="305085" y="406241"/>
                  </a:lnTo>
                  <a:lnTo>
                    <a:pt x="378714" y="406241"/>
                  </a:lnTo>
                  <a:lnTo>
                    <a:pt x="378714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628" y="172498"/>
                  </a:lnTo>
                  <a:lnTo>
                    <a:pt x="73628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73628" y="406241"/>
                  </a:lnTo>
                  <a:lnTo>
                    <a:pt x="73628" y="23603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5" name="Полилиния: фигура 84">
              <a:extLst>
                <a:ext uri="{FF2B5EF4-FFF2-40B4-BE49-F238E27FC236}">
                  <a16:creationId xmlns:a16="http://schemas.microsoft.com/office/drawing/2014/main" id="{8F518D6E-1477-452C-9C5E-546257FA71A5}"/>
                </a:ext>
              </a:extLst>
            </p:cNvPr>
            <p:cNvSpPr/>
            <p:nvPr/>
          </p:nvSpPr>
          <p:spPr>
            <a:xfrm>
              <a:off x="12979146" y="7263669"/>
              <a:ext cx="389382" cy="406241"/>
            </a:xfrm>
            <a:custGeom>
              <a:avLst/>
              <a:gdLst>
                <a:gd name="connsiteX0" fmla="*/ 315753 w 389382"/>
                <a:gd name="connsiteY0" fmla="*/ 406241 h 406241"/>
                <a:gd name="connsiteX1" fmla="*/ 389382 w 389382"/>
                <a:gd name="connsiteY1" fmla="*/ 406241 h 406241"/>
                <a:gd name="connsiteX2" fmla="*/ 389382 w 389382"/>
                <a:gd name="connsiteY2" fmla="*/ 0 h 406241"/>
                <a:gd name="connsiteX3" fmla="*/ 322707 w 389382"/>
                <a:gd name="connsiteY3" fmla="*/ 0 h 406241"/>
                <a:gd name="connsiteX4" fmla="*/ 73533 w 389382"/>
                <a:gd name="connsiteY4" fmla="*/ 295847 h 406241"/>
                <a:gd name="connsiteX5" fmla="*/ 73533 w 389382"/>
                <a:gd name="connsiteY5" fmla="*/ 0 h 406241"/>
                <a:gd name="connsiteX6" fmla="*/ 0 w 389382"/>
                <a:gd name="connsiteY6" fmla="*/ 0 h 406241"/>
                <a:gd name="connsiteX7" fmla="*/ 0 w 389382"/>
                <a:gd name="connsiteY7" fmla="*/ 406241 h 406241"/>
                <a:gd name="connsiteX8" fmla="*/ 67437 w 389382"/>
                <a:gd name="connsiteY8" fmla="*/ 406241 h 406241"/>
                <a:gd name="connsiteX9" fmla="*/ 315753 w 389382"/>
                <a:gd name="connsiteY9" fmla="*/ 110299 h 406241"/>
                <a:gd name="connsiteX10" fmla="*/ 315753 w 389382"/>
                <a:gd name="connsiteY10" fmla="*/ 406241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241">
                  <a:moveTo>
                    <a:pt x="315753" y="406241"/>
                  </a:move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3" y="110299"/>
                  </a:lnTo>
                  <a:lnTo>
                    <a:pt x="315753" y="40624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08758A01-4008-4603-A765-26B7256AC0FF}"/>
                </a:ext>
              </a:extLst>
            </p:cNvPr>
            <p:cNvSpPr/>
            <p:nvPr/>
          </p:nvSpPr>
          <p:spPr>
            <a:xfrm>
              <a:off x="13473493" y="7259859"/>
              <a:ext cx="380238" cy="414909"/>
            </a:xfrm>
            <a:custGeom>
              <a:avLst/>
              <a:gdLst>
                <a:gd name="connsiteX0" fmla="*/ 214694 w 380238"/>
                <a:gd name="connsiteY0" fmla="*/ 414623 h 414909"/>
                <a:gd name="connsiteX1" fmla="*/ 313182 w 380238"/>
                <a:gd name="connsiteY1" fmla="*/ 391954 h 414909"/>
                <a:gd name="connsiteX2" fmla="*/ 380238 w 380238"/>
                <a:gd name="connsiteY2" fmla="*/ 327184 h 414909"/>
                <a:gd name="connsiteX3" fmla="*/ 324231 w 380238"/>
                <a:gd name="connsiteY3" fmla="*/ 291941 h 414909"/>
                <a:gd name="connsiteX4" fmla="*/ 276702 w 380238"/>
                <a:gd name="connsiteY4" fmla="*/ 335661 h 414909"/>
                <a:gd name="connsiteX5" fmla="*/ 213836 w 380238"/>
                <a:gd name="connsiteY5" fmla="*/ 350234 h 414909"/>
                <a:gd name="connsiteX6" fmla="*/ 142208 w 380238"/>
                <a:gd name="connsiteY6" fmla="*/ 332613 h 414909"/>
                <a:gd name="connsiteX7" fmla="*/ 92393 w 380238"/>
                <a:gd name="connsiteY7" fmla="*/ 282416 h 414909"/>
                <a:gd name="connsiteX8" fmla="*/ 74390 w 380238"/>
                <a:gd name="connsiteY8" fmla="*/ 206883 h 414909"/>
                <a:gd name="connsiteX9" fmla="*/ 92393 w 380238"/>
                <a:gd name="connsiteY9" fmla="*/ 132112 h 414909"/>
                <a:gd name="connsiteX10" fmla="*/ 142208 w 380238"/>
                <a:gd name="connsiteY10" fmla="*/ 81915 h 414909"/>
                <a:gd name="connsiteX11" fmla="*/ 213836 w 380238"/>
                <a:gd name="connsiteY11" fmla="*/ 64294 h 414909"/>
                <a:gd name="connsiteX12" fmla="*/ 276702 w 380238"/>
                <a:gd name="connsiteY12" fmla="*/ 78867 h 414909"/>
                <a:gd name="connsiteX13" fmla="*/ 324231 w 380238"/>
                <a:gd name="connsiteY13" fmla="*/ 122587 h 414909"/>
                <a:gd name="connsiteX14" fmla="*/ 380238 w 380238"/>
                <a:gd name="connsiteY14" fmla="*/ 86582 h 414909"/>
                <a:gd name="connsiteX15" fmla="*/ 313182 w 380238"/>
                <a:gd name="connsiteY15" fmla="*/ 22193 h 414909"/>
                <a:gd name="connsiteX16" fmla="*/ 214694 w 380238"/>
                <a:gd name="connsiteY16" fmla="*/ 0 h 414909"/>
                <a:gd name="connsiteX17" fmla="*/ 103918 w 380238"/>
                <a:gd name="connsiteY17" fmla="*/ 26480 h 414909"/>
                <a:gd name="connsiteX18" fmla="*/ 27623 w 380238"/>
                <a:gd name="connsiteY18" fmla="*/ 100108 h 414909"/>
                <a:gd name="connsiteX19" fmla="*/ 0 w 380238"/>
                <a:gd name="connsiteY19" fmla="*/ 207074 h 414909"/>
                <a:gd name="connsiteX20" fmla="*/ 27623 w 380238"/>
                <a:gd name="connsiteY20" fmla="*/ 314039 h 414909"/>
                <a:gd name="connsiteX21" fmla="*/ 103918 w 380238"/>
                <a:gd name="connsiteY21" fmla="*/ 388049 h 414909"/>
                <a:gd name="connsiteX22" fmla="*/ 214694 w 380238"/>
                <a:gd name="connsiteY22" fmla="*/ 414909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9">
                  <a:moveTo>
                    <a:pt x="214694" y="414623"/>
                  </a:move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6"/>
                    <a:pt x="276702" y="335661"/>
                  </a:cubicBezTo>
                  <a:cubicBezTo>
                    <a:pt x="257842" y="345376"/>
                    <a:pt x="236792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449" y="70199"/>
                    <a:pt x="187262" y="64294"/>
                    <a:pt x="213836" y="64294"/>
                  </a:cubicBezTo>
                  <a:cubicBezTo>
                    <a:pt x="236792" y="64294"/>
                    <a:pt x="257746" y="69152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4"/>
                    <a:pt x="342043" y="36957"/>
                    <a:pt x="313182" y="22193"/>
                  </a:cubicBezTo>
                  <a:cubicBezTo>
                    <a:pt x="284322" y="7430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80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9"/>
                  </a:cubicBezTo>
                  <a:cubicBezTo>
                    <a:pt x="136398" y="405956"/>
                    <a:pt x="173355" y="414909"/>
                    <a:pt x="214694" y="4149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5C0CDD91-9383-4AC5-8DCE-50E63685A97A}"/>
                </a:ext>
              </a:extLst>
            </p:cNvPr>
            <p:cNvSpPr/>
            <p:nvPr/>
          </p:nvSpPr>
          <p:spPr>
            <a:xfrm>
              <a:off x="13875257" y="7263669"/>
              <a:ext cx="370998" cy="406241"/>
            </a:xfrm>
            <a:custGeom>
              <a:avLst/>
              <a:gdLst>
                <a:gd name="connsiteX0" fmla="*/ 370999 w 370998"/>
                <a:gd name="connsiteY0" fmla="*/ 0 h 406241"/>
                <a:gd name="connsiteX1" fmla="*/ 0 w 370998"/>
                <a:gd name="connsiteY1" fmla="*/ 0 h 406241"/>
                <a:gd name="connsiteX2" fmla="*/ 0 w 370998"/>
                <a:gd name="connsiteY2" fmla="*/ 64389 h 406241"/>
                <a:gd name="connsiteX3" fmla="*/ 148686 w 370998"/>
                <a:gd name="connsiteY3" fmla="*/ 64389 h 406241"/>
                <a:gd name="connsiteX4" fmla="*/ 148686 w 370998"/>
                <a:gd name="connsiteY4" fmla="*/ 406241 h 406241"/>
                <a:gd name="connsiteX5" fmla="*/ 222314 w 370998"/>
                <a:gd name="connsiteY5" fmla="*/ 406241 h 406241"/>
                <a:gd name="connsiteX6" fmla="*/ 222314 w 370998"/>
                <a:gd name="connsiteY6" fmla="*/ 64389 h 406241"/>
                <a:gd name="connsiteX7" fmla="*/ 370999 w 370998"/>
                <a:gd name="connsiteY7" fmla="*/ 64389 h 406241"/>
                <a:gd name="connsiteX8" fmla="*/ 370999 w 370998"/>
                <a:gd name="connsiteY8" fmla="*/ 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370999" y="0"/>
                  </a:moveTo>
                  <a:lnTo>
                    <a:pt x="0" y="0"/>
                  </a:lnTo>
                  <a:lnTo>
                    <a:pt x="0" y="64389"/>
                  </a:ln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E4D15F29-52C6-4333-996A-686D6EC297F8}"/>
                </a:ext>
              </a:extLst>
            </p:cNvPr>
            <p:cNvSpPr/>
            <p:nvPr/>
          </p:nvSpPr>
          <p:spPr>
            <a:xfrm>
              <a:off x="14266259" y="7259859"/>
              <a:ext cx="404717" cy="414718"/>
            </a:xfrm>
            <a:custGeom>
              <a:avLst/>
              <a:gdLst>
                <a:gd name="connsiteX0" fmla="*/ 104204 w 404717"/>
                <a:gd name="connsiteY0" fmla="*/ 388239 h 414718"/>
                <a:gd name="connsiteX1" fmla="*/ 218408 w 404717"/>
                <a:gd name="connsiteY1" fmla="*/ 414719 h 414718"/>
                <a:gd name="connsiteX2" fmla="*/ 309943 w 404717"/>
                <a:gd name="connsiteY2" fmla="*/ 397859 h 414718"/>
                <a:gd name="connsiteX3" fmla="*/ 378619 w 404717"/>
                <a:gd name="connsiteY3" fmla="*/ 348806 h 414718"/>
                <a:gd name="connsiteX4" fmla="*/ 337947 w 404717"/>
                <a:gd name="connsiteY4" fmla="*/ 301276 h 414718"/>
                <a:gd name="connsiteX5" fmla="*/ 220694 w 404717"/>
                <a:gd name="connsiteY5" fmla="*/ 350330 h 414718"/>
                <a:gd name="connsiteX6" fmla="*/ 120682 w 404717"/>
                <a:gd name="connsiteY6" fmla="*/ 317754 h 414718"/>
                <a:gd name="connsiteX7" fmla="*/ 73533 w 404717"/>
                <a:gd name="connsiteY7" fmla="*/ 231553 h 414718"/>
                <a:gd name="connsiteX8" fmla="*/ 403193 w 404717"/>
                <a:gd name="connsiteY8" fmla="*/ 231553 h 414718"/>
                <a:gd name="connsiteX9" fmla="*/ 404717 w 404717"/>
                <a:gd name="connsiteY9" fmla="*/ 209360 h 414718"/>
                <a:gd name="connsiteX10" fmla="*/ 379095 w 404717"/>
                <a:gd name="connsiteY10" fmla="*/ 100489 h 414718"/>
                <a:gd name="connsiteX11" fmla="*/ 307848 w 404717"/>
                <a:gd name="connsiteY11" fmla="*/ 26480 h 414718"/>
                <a:gd name="connsiteX12" fmla="*/ 203930 w 404717"/>
                <a:gd name="connsiteY12" fmla="*/ 0 h 414718"/>
                <a:gd name="connsiteX13" fmla="*/ 99346 w 404717"/>
                <a:gd name="connsiteY13" fmla="*/ 26480 h 414718"/>
                <a:gd name="connsiteX14" fmla="*/ 26479 w 404717"/>
                <a:gd name="connsiteY14" fmla="*/ 100489 h 414718"/>
                <a:gd name="connsiteX15" fmla="*/ 0 w 404717"/>
                <a:gd name="connsiteY15" fmla="*/ 207074 h 414718"/>
                <a:gd name="connsiteX16" fmla="*/ 27241 w 404717"/>
                <a:gd name="connsiteY16" fmla="*/ 314420 h 414718"/>
                <a:gd name="connsiteX17" fmla="*/ 104298 w 404717"/>
                <a:gd name="connsiteY17" fmla="*/ 388430 h 414718"/>
                <a:gd name="connsiteX18" fmla="*/ 115348 w 404717"/>
                <a:gd name="connsiteY18" fmla="*/ 94202 h 414718"/>
                <a:gd name="connsiteX19" fmla="*/ 203930 w 404717"/>
                <a:gd name="connsiteY19" fmla="*/ 62008 h 414718"/>
                <a:gd name="connsiteX20" fmla="*/ 292512 w 404717"/>
                <a:gd name="connsiteY20" fmla="*/ 94583 h 414718"/>
                <a:gd name="connsiteX21" fmla="*/ 334327 w 404717"/>
                <a:gd name="connsiteY21" fmla="*/ 178499 h 414718"/>
                <a:gd name="connsiteX22" fmla="*/ 73723 w 404717"/>
                <a:gd name="connsiteY22" fmla="*/ 178499 h 414718"/>
                <a:gd name="connsiteX23" fmla="*/ 115538 w 404717"/>
                <a:gd name="connsiteY23" fmla="*/ 94202 h 41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718">
                  <a:moveTo>
                    <a:pt x="104204" y="388239"/>
                  </a:moveTo>
                  <a:cubicBezTo>
                    <a:pt x="137446" y="405860"/>
                    <a:pt x="175546" y="414719"/>
                    <a:pt x="218408" y="414719"/>
                  </a:cubicBezTo>
                  <a:cubicBezTo>
                    <a:pt x="252126" y="414719"/>
                    <a:pt x="282702" y="409099"/>
                    <a:pt x="309943" y="397859"/>
                  </a:cubicBezTo>
                  <a:cubicBezTo>
                    <a:pt x="337280" y="386620"/>
                    <a:pt x="360140" y="370237"/>
                    <a:pt x="378619" y="348806"/>
                  </a:cubicBezTo>
                  <a:lnTo>
                    <a:pt x="337947" y="301276"/>
                  </a:ln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80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80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8" y="282702"/>
                    <a:pt x="27241" y="314420"/>
                  </a:cubicBezTo>
                  <a:cubicBezTo>
                    <a:pt x="45434" y="346139"/>
                    <a:pt x="71056" y="370808"/>
                    <a:pt x="104298" y="388430"/>
                  </a:cubicBezTo>
                  <a:close/>
                  <a:moveTo>
                    <a:pt x="115348" y="94202"/>
                  </a:moveTo>
                  <a:cubicBezTo>
                    <a:pt x="139160" y="72676"/>
                    <a:pt x="168592" y="62008"/>
                    <a:pt x="203930" y="62008"/>
                  </a:cubicBezTo>
                  <a:cubicBezTo>
                    <a:pt x="239268" y="62008"/>
                    <a:pt x="268700" y="72866"/>
                    <a:pt x="292512" y="94583"/>
                  </a:cubicBezTo>
                  <a:cubicBezTo>
                    <a:pt x="316230" y="116300"/>
                    <a:pt x="330232" y="144304"/>
                    <a:pt x="334327" y="178499"/>
                  </a:cubicBezTo>
                  <a:lnTo>
                    <a:pt x="73723" y="178499"/>
                  </a:lnTo>
                  <a:cubicBezTo>
                    <a:pt x="77819" y="143732"/>
                    <a:pt x="91726" y="115634"/>
                    <a:pt x="115538" y="9420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7236E734-2B87-412B-86C3-A6A440E8635B}"/>
                </a:ext>
              </a:extLst>
            </p:cNvPr>
            <p:cNvSpPr/>
            <p:nvPr/>
          </p:nvSpPr>
          <p:spPr>
            <a:xfrm>
              <a:off x="14785276" y="7259669"/>
              <a:ext cx="420814" cy="558831"/>
            </a:xfrm>
            <a:custGeom>
              <a:avLst/>
              <a:gdLst>
                <a:gd name="connsiteX0" fmla="*/ 73533 w 420814"/>
                <a:gd name="connsiteY0" fmla="*/ 348901 h 558831"/>
                <a:gd name="connsiteX1" fmla="*/ 135255 w 420814"/>
                <a:gd name="connsiteY1" fmla="*/ 397955 h 558831"/>
                <a:gd name="connsiteX2" fmla="*/ 215360 w 420814"/>
                <a:gd name="connsiteY2" fmla="*/ 414814 h 558831"/>
                <a:gd name="connsiteX3" fmla="*/ 321087 w 420814"/>
                <a:gd name="connsiteY3" fmla="*/ 388715 h 558831"/>
                <a:gd name="connsiteX4" fmla="*/ 394335 w 420814"/>
                <a:gd name="connsiteY4" fmla="*/ 315468 h 558831"/>
                <a:gd name="connsiteX5" fmla="*/ 420814 w 420814"/>
                <a:gd name="connsiteY5" fmla="*/ 206978 h 558831"/>
                <a:gd name="connsiteX6" fmla="*/ 394335 w 420814"/>
                <a:gd name="connsiteY6" fmla="*/ 98870 h 558831"/>
                <a:gd name="connsiteX7" fmla="*/ 321087 w 420814"/>
                <a:gd name="connsiteY7" fmla="*/ 26099 h 558831"/>
                <a:gd name="connsiteX8" fmla="*/ 215360 w 420814"/>
                <a:gd name="connsiteY8" fmla="*/ 0 h 558831"/>
                <a:gd name="connsiteX9" fmla="*/ 132588 w 420814"/>
                <a:gd name="connsiteY9" fmla="*/ 17240 h 558831"/>
                <a:gd name="connsiteX10" fmla="*/ 70485 w 420814"/>
                <a:gd name="connsiteY10" fmla="*/ 68199 h 558831"/>
                <a:gd name="connsiteX11" fmla="*/ 70485 w 420814"/>
                <a:gd name="connsiteY11" fmla="*/ 3810 h 558831"/>
                <a:gd name="connsiteX12" fmla="*/ 0 w 420814"/>
                <a:gd name="connsiteY12" fmla="*/ 3810 h 558831"/>
                <a:gd name="connsiteX13" fmla="*/ 0 w 420814"/>
                <a:gd name="connsiteY13" fmla="*/ 558832 h 558831"/>
                <a:gd name="connsiteX14" fmla="*/ 73628 w 420814"/>
                <a:gd name="connsiteY14" fmla="*/ 558832 h 558831"/>
                <a:gd name="connsiteX15" fmla="*/ 73628 w 420814"/>
                <a:gd name="connsiteY15" fmla="*/ 348806 h 558831"/>
                <a:gd name="connsiteX16" fmla="*/ 90773 w 420814"/>
                <a:gd name="connsiteY16" fmla="*/ 132779 h 558831"/>
                <a:gd name="connsiteX17" fmla="*/ 139827 w 420814"/>
                <a:gd name="connsiteY17" fmla="*/ 82582 h 558831"/>
                <a:gd name="connsiteX18" fmla="*/ 209169 w 420814"/>
                <a:gd name="connsiteY18" fmla="*/ 64580 h 558831"/>
                <a:gd name="connsiteX19" fmla="*/ 279273 w 420814"/>
                <a:gd name="connsiteY19" fmla="*/ 82201 h 558831"/>
                <a:gd name="connsiteX20" fmla="*/ 328326 w 420814"/>
                <a:gd name="connsiteY20" fmla="*/ 132398 h 558831"/>
                <a:gd name="connsiteX21" fmla="*/ 346329 w 420814"/>
                <a:gd name="connsiteY21" fmla="*/ 207169 h 558831"/>
                <a:gd name="connsiteX22" fmla="*/ 328326 w 420814"/>
                <a:gd name="connsiteY22" fmla="*/ 281940 h 558831"/>
                <a:gd name="connsiteX23" fmla="*/ 279273 w 420814"/>
                <a:gd name="connsiteY23" fmla="*/ 332518 h 558831"/>
                <a:gd name="connsiteX24" fmla="*/ 209169 w 420814"/>
                <a:gd name="connsiteY24" fmla="*/ 350520 h 558831"/>
                <a:gd name="connsiteX25" fmla="*/ 139446 w 420814"/>
                <a:gd name="connsiteY25" fmla="*/ 332518 h 558831"/>
                <a:gd name="connsiteX26" fmla="*/ 90392 w 420814"/>
                <a:gd name="connsiteY26" fmla="*/ 281940 h 558831"/>
                <a:gd name="connsiteX27" fmla="*/ 72771 w 420814"/>
                <a:gd name="connsiteY27" fmla="*/ 207169 h 558831"/>
                <a:gd name="connsiteX28" fmla="*/ 90773 w 420814"/>
                <a:gd name="connsiteY28" fmla="*/ 132779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4" h="558831">
                  <a:moveTo>
                    <a:pt x="73533" y="348901"/>
                  </a:moveTo>
                  <a:cubicBezTo>
                    <a:pt x="90392" y="370427"/>
                    <a:pt x="110966" y="386715"/>
                    <a:pt x="135255" y="397955"/>
                  </a:cubicBezTo>
                  <a:cubicBezTo>
                    <a:pt x="159544" y="409194"/>
                    <a:pt x="186214" y="414814"/>
                    <a:pt x="215360" y="414814"/>
                  </a:cubicBezTo>
                  <a:cubicBezTo>
                    <a:pt x="254698" y="414814"/>
                    <a:pt x="289941" y="406146"/>
                    <a:pt x="321087" y="388715"/>
                  </a:cubicBezTo>
                  <a:cubicBezTo>
                    <a:pt x="352234" y="371285"/>
                    <a:pt x="376714" y="346900"/>
                    <a:pt x="394335" y="315468"/>
                  </a:cubicBezTo>
                  <a:cubicBezTo>
                    <a:pt x="411956" y="284036"/>
                    <a:pt x="420814" y="247936"/>
                    <a:pt x="420814" y="206978"/>
                  </a:cubicBezTo>
                  <a:cubicBezTo>
                    <a:pt x="420814" y="166021"/>
                    <a:pt x="411956" y="130112"/>
                    <a:pt x="394335" y="98870"/>
                  </a:cubicBezTo>
                  <a:cubicBezTo>
                    <a:pt x="376714" y="67723"/>
                    <a:pt x="352234" y="43434"/>
                    <a:pt x="321087" y="26099"/>
                  </a:cubicBezTo>
                  <a:cubicBezTo>
                    <a:pt x="289941" y="8763"/>
                    <a:pt x="254698" y="0"/>
                    <a:pt x="215360" y="0"/>
                  </a:cubicBezTo>
                  <a:cubicBezTo>
                    <a:pt x="185166" y="0"/>
                    <a:pt x="157639" y="5715"/>
                    <a:pt x="132588" y="17240"/>
                  </a:cubicBezTo>
                  <a:cubicBezTo>
                    <a:pt x="107537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lose/>
                  <a:moveTo>
                    <a:pt x="90773" y="132779"/>
                  </a:moveTo>
                  <a:cubicBezTo>
                    <a:pt x="102775" y="111252"/>
                    <a:pt x="119158" y="94583"/>
                    <a:pt x="139827" y="82582"/>
                  </a:cubicBezTo>
                  <a:cubicBezTo>
                    <a:pt x="160496" y="70580"/>
                    <a:pt x="183642" y="64580"/>
                    <a:pt x="209169" y="64580"/>
                  </a:cubicBezTo>
                  <a:cubicBezTo>
                    <a:pt x="234696" y="64580"/>
                    <a:pt x="258603" y="70485"/>
                    <a:pt x="279273" y="82201"/>
                  </a:cubicBezTo>
                  <a:cubicBezTo>
                    <a:pt x="299942" y="93917"/>
                    <a:pt x="316325" y="110681"/>
                    <a:pt x="328326" y="132398"/>
                  </a:cubicBezTo>
                  <a:cubicBezTo>
                    <a:pt x="340328" y="154115"/>
                    <a:pt x="346329" y="179070"/>
                    <a:pt x="346329" y="207169"/>
                  </a:cubicBezTo>
                  <a:cubicBezTo>
                    <a:pt x="346329" y="235268"/>
                    <a:pt x="340328" y="260223"/>
                    <a:pt x="328326" y="281940"/>
                  </a:cubicBezTo>
                  <a:cubicBezTo>
                    <a:pt x="316325" y="303657"/>
                    <a:pt x="299942" y="320516"/>
                    <a:pt x="279273" y="332518"/>
                  </a:cubicBezTo>
                  <a:cubicBezTo>
                    <a:pt x="258603" y="344519"/>
                    <a:pt x="235172" y="350520"/>
                    <a:pt x="209169" y="350520"/>
                  </a:cubicBezTo>
                  <a:cubicBezTo>
                    <a:pt x="183166" y="350520"/>
                    <a:pt x="160401" y="344519"/>
                    <a:pt x="139446" y="332518"/>
                  </a:cubicBezTo>
                  <a:cubicBezTo>
                    <a:pt x="118491" y="320516"/>
                    <a:pt x="102108" y="303657"/>
                    <a:pt x="90392" y="281940"/>
                  </a:cubicBezTo>
                  <a:cubicBezTo>
                    <a:pt x="78581" y="260223"/>
                    <a:pt x="72771" y="235268"/>
                    <a:pt x="72771" y="207169"/>
                  </a:cubicBezTo>
                  <a:cubicBezTo>
                    <a:pt x="72771" y="179070"/>
                    <a:pt x="78772" y="154305"/>
                    <a:pt x="90773" y="1327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AE063612-DDD9-4B16-8A8B-FD8C01E295A6}"/>
                </a:ext>
              </a:extLst>
            </p:cNvPr>
            <p:cNvSpPr/>
            <p:nvPr/>
          </p:nvSpPr>
          <p:spPr>
            <a:xfrm>
              <a:off x="15274956" y="7259955"/>
              <a:ext cx="380238" cy="414623"/>
            </a:xfrm>
            <a:custGeom>
              <a:avLst/>
              <a:gdLst>
                <a:gd name="connsiteX0" fmla="*/ 103918 w 380238"/>
                <a:gd name="connsiteY0" fmla="*/ 387763 h 414623"/>
                <a:gd name="connsiteX1" fmla="*/ 214694 w 380238"/>
                <a:gd name="connsiteY1" fmla="*/ 414623 h 414623"/>
                <a:gd name="connsiteX2" fmla="*/ 313182 w 380238"/>
                <a:gd name="connsiteY2" fmla="*/ 391954 h 414623"/>
                <a:gd name="connsiteX3" fmla="*/ 380238 w 380238"/>
                <a:gd name="connsiteY3" fmla="*/ 327184 h 414623"/>
                <a:gd name="connsiteX4" fmla="*/ 324231 w 380238"/>
                <a:gd name="connsiteY4" fmla="*/ 291941 h 414623"/>
                <a:gd name="connsiteX5" fmla="*/ 276701 w 380238"/>
                <a:gd name="connsiteY5" fmla="*/ 335661 h 414623"/>
                <a:gd name="connsiteX6" fmla="*/ 213836 w 380238"/>
                <a:gd name="connsiteY6" fmla="*/ 350234 h 414623"/>
                <a:gd name="connsiteX7" fmla="*/ 142208 w 380238"/>
                <a:gd name="connsiteY7" fmla="*/ 332613 h 414623"/>
                <a:gd name="connsiteX8" fmla="*/ 92393 w 380238"/>
                <a:gd name="connsiteY8" fmla="*/ 282416 h 414623"/>
                <a:gd name="connsiteX9" fmla="*/ 74390 w 380238"/>
                <a:gd name="connsiteY9" fmla="*/ 206883 h 414623"/>
                <a:gd name="connsiteX10" fmla="*/ 92393 w 380238"/>
                <a:gd name="connsiteY10" fmla="*/ 132112 h 414623"/>
                <a:gd name="connsiteX11" fmla="*/ 142208 w 380238"/>
                <a:gd name="connsiteY11" fmla="*/ 81915 h 414623"/>
                <a:gd name="connsiteX12" fmla="*/ 213836 w 380238"/>
                <a:gd name="connsiteY12" fmla="*/ 64294 h 414623"/>
                <a:gd name="connsiteX13" fmla="*/ 276701 w 380238"/>
                <a:gd name="connsiteY13" fmla="*/ 78867 h 414623"/>
                <a:gd name="connsiteX14" fmla="*/ 324231 w 380238"/>
                <a:gd name="connsiteY14" fmla="*/ 122587 h 414623"/>
                <a:gd name="connsiteX15" fmla="*/ 380238 w 380238"/>
                <a:gd name="connsiteY15" fmla="*/ 86582 h 414623"/>
                <a:gd name="connsiteX16" fmla="*/ 313182 w 380238"/>
                <a:gd name="connsiteY16" fmla="*/ 22193 h 414623"/>
                <a:gd name="connsiteX17" fmla="*/ 214694 w 380238"/>
                <a:gd name="connsiteY17" fmla="*/ 0 h 414623"/>
                <a:gd name="connsiteX18" fmla="*/ 103918 w 380238"/>
                <a:gd name="connsiteY18" fmla="*/ 26479 h 414623"/>
                <a:gd name="connsiteX19" fmla="*/ 27623 w 380238"/>
                <a:gd name="connsiteY19" fmla="*/ 100108 h 414623"/>
                <a:gd name="connsiteX20" fmla="*/ 0 w 380238"/>
                <a:gd name="connsiteY20" fmla="*/ 207074 h 414623"/>
                <a:gd name="connsiteX21" fmla="*/ 27623 w 380238"/>
                <a:gd name="connsiteY21" fmla="*/ 314039 h 414623"/>
                <a:gd name="connsiteX22" fmla="*/ 103918 w 380238"/>
                <a:gd name="connsiteY22" fmla="*/ 388049 h 41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623">
                  <a:moveTo>
                    <a:pt x="103918" y="387763"/>
                  </a:moveTo>
                  <a:cubicBezTo>
                    <a:pt x="136398" y="405670"/>
                    <a:pt x="173355" y="414623"/>
                    <a:pt x="214694" y="414623"/>
                  </a:cubicBez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5"/>
                    <a:pt x="276701" y="335661"/>
                  </a:cubicBezTo>
                  <a:cubicBezTo>
                    <a:pt x="257842" y="345376"/>
                    <a:pt x="236887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: фигура 90">
              <a:extLst>
                <a:ext uri="{FF2B5EF4-FFF2-40B4-BE49-F238E27FC236}">
                  <a16:creationId xmlns:a16="http://schemas.microsoft.com/office/drawing/2014/main" id="{59510A4B-6964-4769-8D4B-4C8A10D14DB7}"/>
                </a:ext>
              </a:extLst>
            </p:cNvPr>
            <p:cNvSpPr/>
            <p:nvPr/>
          </p:nvSpPr>
          <p:spPr>
            <a:xfrm>
              <a:off x="15676721" y="7263669"/>
              <a:ext cx="370998" cy="406241"/>
            </a:xfrm>
            <a:custGeom>
              <a:avLst/>
              <a:gdLst>
                <a:gd name="connsiteX0" fmla="*/ 0 w 370998"/>
                <a:gd name="connsiteY0" fmla="*/ 64389 h 406241"/>
                <a:gd name="connsiteX1" fmla="*/ 148686 w 370998"/>
                <a:gd name="connsiteY1" fmla="*/ 64389 h 406241"/>
                <a:gd name="connsiteX2" fmla="*/ 148686 w 370998"/>
                <a:gd name="connsiteY2" fmla="*/ 406241 h 406241"/>
                <a:gd name="connsiteX3" fmla="*/ 222314 w 370998"/>
                <a:gd name="connsiteY3" fmla="*/ 406241 h 406241"/>
                <a:gd name="connsiteX4" fmla="*/ 222314 w 370998"/>
                <a:gd name="connsiteY4" fmla="*/ 64389 h 406241"/>
                <a:gd name="connsiteX5" fmla="*/ 370999 w 370998"/>
                <a:gd name="connsiteY5" fmla="*/ 64389 h 406241"/>
                <a:gd name="connsiteX6" fmla="*/ 370999 w 370998"/>
                <a:gd name="connsiteY6" fmla="*/ 0 h 406241"/>
                <a:gd name="connsiteX7" fmla="*/ 0 w 370998"/>
                <a:gd name="connsiteY7" fmla="*/ 0 h 406241"/>
                <a:gd name="connsiteX8" fmla="*/ 0 w 370998"/>
                <a:gd name="connsiteY8" fmla="*/ 6438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0" y="64389"/>
                  </a:move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: фигура 91">
              <a:extLst>
                <a:ext uri="{FF2B5EF4-FFF2-40B4-BE49-F238E27FC236}">
                  <a16:creationId xmlns:a16="http://schemas.microsoft.com/office/drawing/2014/main" id="{0368D967-CCD3-4503-AF76-CBC041DDCC45}"/>
                </a:ext>
              </a:extLst>
            </p:cNvPr>
            <p:cNvSpPr/>
            <p:nvPr/>
          </p:nvSpPr>
          <p:spPr>
            <a:xfrm>
              <a:off x="16122872" y="7263574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6 w 355758"/>
                <a:gd name="connsiteY2" fmla="*/ 195548 h 406241"/>
                <a:gd name="connsiteX3" fmla="*/ 324708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1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468 w 355758"/>
                <a:gd name="connsiteY10" fmla="*/ 377095 h 406241"/>
                <a:gd name="connsiteX11" fmla="*/ 72009 w 355758"/>
                <a:gd name="connsiteY11" fmla="*/ 56769 h 406241"/>
                <a:gd name="connsiteX12" fmla="*/ 182404 w 355758"/>
                <a:gd name="connsiteY12" fmla="*/ 56769 h 406241"/>
                <a:gd name="connsiteX13" fmla="*/ 268224 w 355758"/>
                <a:gd name="connsiteY13" fmla="*/ 115062 h 406241"/>
                <a:gd name="connsiteX14" fmla="*/ 246316 w 355758"/>
                <a:gd name="connsiteY14" fmla="*/ 159544 h 406241"/>
                <a:gd name="connsiteX15" fmla="*/ 182309 w 355758"/>
                <a:gd name="connsiteY15" fmla="*/ 174879 h 406241"/>
                <a:gd name="connsiteX16" fmla="*/ 71914 w 355758"/>
                <a:gd name="connsiteY16" fmla="*/ 174879 h 406241"/>
                <a:gd name="connsiteX17" fmla="*/ 71914 w 355758"/>
                <a:gd name="connsiteY17" fmla="*/ 56769 h 406241"/>
                <a:gd name="connsiteX18" fmla="*/ 72009 w 355758"/>
                <a:gd name="connsiteY18" fmla="*/ 349567 h 406241"/>
                <a:gd name="connsiteX19" fmla="*/ 72009 w 355758"/>
                <a:gd name="connsiteY19" fmla="*/ 227648 h 406241"/>
                <a:gd name="connsiteX20" fmla="*/ 194691 w 355758"/>
                <a:gd name="connsiteY20" fmla="*/ 227648 h 406241"/>
                <a:gd name="connsiteX21" fmla="*/ 260985 w 355758"/>
                <a:gd name="connsiteY21" fmla="*/ 242983 h 406241"/>
                <a:gd name="connsiteX22" fmla="*/ 282035 w 355758"/>
                <a:gd name="connsiteY22" fmla="*/ 289750 h 406241"/>
                <a:gd name="connsiteX23" fmla="*/ 259080 w 355758"/>
                <a:gd name="connsiteY23" fmla="*/ 334994 h 406241"/>
                <a:gd name="connsiteX24" fmla="*/ 190024 w 355758"/>
                <a:gd name="connsiteY24" fmla="*/ 349567 h 406241"/>
                <a:gd name="connsiteX25" fmla="*/ 72009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6"/>
                    <a:pt x="355759" y="294418"/>
                  </a:cubicBezTo>
                  <a:cubicBezTo>
                    <a:pt x="355759" y="241744"/>
                    <a:pt x="329470" y="208788"/>
                    <a:pt x="276796" y="195548"/>
                  </a:cubicBezTo>
                  <a:cubicBezTo>
                    <a:pt x="297275" y="187357"/>
                    <a:pt x="313277" y="175546"/>
                    <a:pt x="324708" y="159925"/>
                  </a:cubicBezTo>
                  <a:cubicBezTo>
                    <a:pt x="336232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1"/>
                  </a:cubicBezTo>
                  <a:cubicBezTo>
                    <a:pt x="274129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7" y="396526"/>
                    <a:pt x="315468" y="377095"/>
                  </a:cubicBezTo>
                  <a:close/>
                  <a:moveTo>
                    <a:pt x="72009" y="56769"/>
                  </a:moveTo>
                  <a:lnTo>
                    <a:pt x="182404" y="56769"/>
                  </a:lnTo>
                  <a:cubicBezTo>
                    <a:pt x="239649" y="56769"/>
                    <a:pt x="268224" y="76200"/>
                    <a:pt x="268224" y="115062"/>
                  </a:cubicBezTo>
                  <a:cubicBezTo>
                    <a:pt x="268224" y="134493"/>
                    <a:pt x="260890" y="149257"/>
                    <a:pt x="246316" y="159544"/>
                  </a:cubicBezTo>
                  <a:cubicBezTo>
                    <a:pt x="231743" y="169831"/>
                    <a:pt x="210408" y="174879"/>
                    <a:pt x="182309" y="174879"/>
                  </a:cubicBezTo>
                  <a:lnTo>
                    <a:pt x="71914" y="174879"/>
                  </a:lnTo>
                  <a:lnTo>
                    <a:pt x="71914" y="56769"/>
                  </a:lnTo>
                  <a:close/>
                  <a:moveTo>
                    <a:pt x="72009" y="349567"/>
                  </a:moveTo>
                  <a:lnTo>
                    <a:pt x="72009" y="227648"/>
                  </a:lnTo>
                  <a:lnTo>
                    <a:pt x="194691" y="227648"/>
                  </a:lnTo>
                  <a:cubicBezTo>
                    <a:pt x="224885" y="227648"/>
                    <a:pt x="246983" y="232791"/>
                    <a:pt x="260985" y="242983"/>
                  </a:cubicBezTo>
                  <a:cubicBezTo>
                    <a:pt x="274987" y="253175"/>
                    <a:pt x="282035" y="268796"/>
                    <a:pt x="282035" y="289750"/>
                  </a:cubicBezTo>
                  <a:cubicBezTo>
                    <a:pt x="282035" y="310705"/>
                    <a:pt x="274320" y="325279"/>
                    <a:pt x="259080" y="334994"/>
                  </a:cubicBezTo>
                  <a:cubicBezTo>
                    <a:pt x="243745" y="344710"/>
                    <a:pt x="220789" y="349567"/>
                    <a:pt x="190024" y="349567"/>
                  </a:cubicBezTo>
                  <a:lnTo>
                    <a:pt x="72009" y="34956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D69DD2D1-AFDD-48B9-A8EE-B5BFC6CAC8A0}"/>
                </a:ext>
              </a:extLst>
            </p:cNvPr>
            <p:cNvSpPr/>
            <p:nvPr/>
          </p:nvSpPr>
          <p:spPr>
            <a:xfrm>
              <a:off x="16555973" y="7259669"/>
              <a:ext cx="422529" cy="414909"/>
            </a:xfrm>
            <a:custGeom>
              <a:avLst/>
              <a:gdLst>
                <a:gd name="connsiteX0" fmla="*/ 102775 w 422529"/>
                <a:gd name="connsiteY0" fmla="*/ 388049 h 414909"/>
                <a:gd name="connsiteX1" fmla="*/ 211646 w 422529"/>
                <a:gd name="connsiteY1" fmla="*/ 414909 h 414909"/>
                <a:gd name="connsiteX2" fmla="*/ 320136 w 422529"/>
                <a:gd name="connsiteY2" fmla="*/ 388049 h 414909"/>
                <a:gd name="connsiteX3" fmla="*/ 395288 w 422529"/>
                <a:gd name="connsiteY3" fmla="*/ 314039 h 414909"/>
                <a:gd name="connsiteX4" fmla="*/ 422529 w 422529"/>
                <a:gd name="connsiteY4" fmla="*/ 207074 h 414909"/>
                <a:gd name="connsiteX5" fmla="*/ 395288 w 422529"/>
                <a:gd name="connsiteY5" fmla="*/ 100108 h 414909"/>
                <a:gd name="connsiteX6" fmla="*/ 320136 w 422529"/>
                <a:gd name="connsiteY6" fmla="*/ 26480 h 414909"/>
                <a:gd name="connsiteX7" fmla="*/ 211646 w 422529"/>
                <a:gd name="connsiteY7" fmla="*/ 0 h 414909"/>
                <a:gd name="connsiteX8" fmla="*/ 102775 w 422529"/>
                <a:gd name="connsiteY8" fmla="*/ 26480 h 414909"/>
                <a:gd name="connsiteX9" fmla="*/ 27242 w 422529"/>
                <a:gd name="connsiteY9" fmla="*/ 100108 h 414909"/>
                <a:gd name="connsiteX10" fmla="*/ 0 w 422529"/>
                <a:gd name="connsiteY10" fmla="*/ 207074 h 414909"/>
                <a:gd name="connsiteX11" fmla="*/ 27242 w 422529"/>
                <a:gd name="connsiteY11" fmla="*/ 314039 h 414909"/>
                <a:gd name="connsiteX12" fmla="*/ 102775 w 422529"/>
                <a:gd name="connsiteY12" fmla="*/ 388049 h 414909"/>
                <a:gd name="connsiteX13" fmla="*/ 92393 w 422529"/>
                <a:gd name="connsiteY13" fmla="*/ 132398 h 414909"/>
                <a:gd name="connsiteX14" fmla="*/ 141447 w 422529"/>
                <a:gd name="connsiteY14" fmla="*/ 82201 h 414909"/>
                <a:gd name="connsiteX15" fmla="*/ 211550 w 422529"/>
                <a:gd name="connsiteY15" fmla="*/ 64580 h 414909"/>
                <a:gd name="connsiteX16" fmla="*/ 281750 w 422529"/>
                <a:gd name="connsiteY16" fmla="*/ 82201 h 414909"/>
                <a:gd name="connsiteX17" fmla="*/ 330422 w 422529"/>
                <a:gd name="connsiteY17" fmla="*/ 132398 h 414909"/>
                <a:gd name="connsiteX18" fmla="*/ 348044 w 422529"/>
                <a:gd name="connsiteY18" fmla="*/ 207169 h 414909"/>
                <a:gd name="connsiteX19" fmla="*/ 330422 w 422529"/>
                <a:gd name="connsiteY19" fmla="*/ 281940 h 414909"/>
                <a:gd name="connsiteX20" fmla="*/ 281750 w 422529"/>
                <a:gd name="connsiteY20" fmla="*/ 332518 h 414909"/>
                <a:gd name="connsiteX21" fmla="*/ 211550 w 422529"/>
                <a:gd name="connsiteY21" fmla="*/ 350520 h 414909"/>
                <a:gd name="connsiteX22" fmla="*/ 141447 w 422529"/>
                <a:gd name="connsiteY22" fmla="*/ 332518 h 414909"/>
                <a:gd name="connsiteX23" fmla="*/ 92393 w 422529"/>
                <a:gd name="connsiteY23" fmla="*/ 281940 h 414909"/>
                <a:gd name="connsiteX24" fmla="*/ 74390 w 422529"/>
                <a:gd name="connsiteY24" fmla="*/ 207169 h 414909"/>
                <a:gd name="connsiteX25" fmla="*/ 92393 w 422529"/>
                <a:gd name="connsiteY25" fmla="*/ 1323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9">
                  <a:moveTo>
                    <a:pt x="102775" y="388049"/>
                  </a:moveTo>
                  <a:cubicBezTo>
                    <a:pt x="134970" y="405956"/>
                    <a:pt x="171260" y="414909"/>
                    <a:pt x="211646" y="414909"/>
                  </a:cubicBezTo>
                  <a:cubicBezTo>
                    <a:pt x="252032" y="414909"/>
                    <a:pt x="288131" y="405956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5" y="68675"/>
                    <a:pt x="352140" y="44196"/>
                    <a:pt x="320136" y="26480"/>
                  </a:cubicBez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80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3" y="132398"/>
                  </a:moveTo>
                  <a:cubicBezTo>
                    <a:pt x="104394" y="110681"/>
                    <a:pt x="120778" y="93917"/>
                    <a:pt x="141447" y="82201"/>
                  </a:cubicBezTo>
                  <a:cubicBezTo>
                    <a:pt x="162116" y="70485"/>
                    <a:pt x="185547" y="64580"/>
                    <a:pt x="211550" y="64580"/>
                  </a:cubicBezTo>
                  <a:cubicBezTo>
                    <a:pt x="237554" y="64580"/>
                    <a:pt x="260985" y="70485"/>
                    <a:pt x="281750" y="82201"/>
                  </a:cubicBezTo>
                  <a:cubicBezTo>
                    <a:pt x="302419" y="93917"/>
                    <a:pt x="318707" y="110681"/>
                    <a:pt x="330422" y="132398"/>
                  </a:cubicBezTo>
                  <a:cubicBezTo>
                    <a:pt x="342138" y="154115"/>
                    <a:pt x="348044" y="179070"/>
                    <a:pt x="348044" y="207169"/>
                  </a:cubicBezTo>
                  <a:cubicBezTo>
                    <a:pt x="348044" y="235268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1" y="344519"/>
                    <a:pt x="237649" y="350520"/>
                    <a:pt x="211550" y="350520"/>
                  </a:cubicBezTo>
                  <a:cubicBezTo>
                    <a:pt x="185452" y="350520"/>
                    <a:pt x="162116" y="344519"/>
                    <a:pt x="141447" y="332518"/>
                  </a:cubicBezTo>
                  <a:cubicBezTo>
                    <a:pt x="120778" y="320516"/>
                    <a:pt x="104394" y="303657"/>
                    <a:pt x="92393" y="281940"/>
                  </a:cubicBezTo>
                  <a:cubicBezTo>
                    <a:pt x="80391" y="260223"/>
                    <a:pt x="74390" y="235268"/>
                    <a:pt x="74390" y="207169"/>
                  </a:cubicBezTo>
                  <a:cubicBezTo>
                    <a:pt x="74390" y="179070"/>
                    <a:pt x="80391" y="154115"/>
                    <a:pt x="92393" y="1323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62006792-9C0B-4630-8B91-4BD1C11B3E6A}"/>
                </a:ext>
              </a:extLst>
            </p:cNvPr>
            <p:cNvSpPr/>
            <p:nvPr/>
          </p:nvSpPr>
          <p:spPr>
            <a:xfrm>
              <a:off x="11133963" y="8178736"/>
              <a:ext cx="389477" cy="416433"/>
            </a:xfrm>
            <a:custGeom>
              <a:avLst/>
              <a:gdLst>
                <a:gd name="connsiteX0" fmla="*/ 269081 w 389477"/>
                <a:gd name="connsiteY0" fmla="*/ 321755 h 416433"/>
                <a:gd name="connsiteX1" fmla="*/ 167164 w 389477"/>
                <a:gd name="connsiteY1" fmla="*/ 355854 h 416433"/>
                <a:gd name="connsiteX2" fmla="*/ 42958 w 389477"/>
                <a:gd name="connsiteY2" fmla="*/ 307562 h 416433"/>
                <a:gd name="connsiteX3" fmla="*/ 0 w 389477"/>
                <a:gd name="connsiteY3" fmla="*/ 350520 h 416433"/>
                <a:gd name="connsiteX4" fmla="*/ 73247 w 389477"/>
                <a:gd name="connsiteY4" fmla="*/ 399574 h 416433"/>
                <a:gd name="connsiteX5" fmla="*/ 170212 w 389477"/>
                <a:gd name="connsiteY5" fmla="*/ 416433 h 416433"/>
                <a:gd name="connsiteX6" fmla="*/ 282511 w 389477"/>
                <a:gd name="connsiteY6" fmla="*/ 389572 h 416433"/>
                <a:gd name="connsiteX7" fmla="*/ 361093 w 389477"/>
                <a:gd name="connsiteY7" fmla="*/ 315182 h 416433"/>
                <a:gd name="connsiteX8" fmla="*/ 389477 w 389477"/>
                <a:gd name="connsiteY8" fmla="*/ 207835 h 416433"/>
                <a:gd name="connsiteX9" fmla="*/ 361093 w 389477"/>
                <a:gd name="connsiteY9" fmla="*/ 101251 h 416433"/>
                <a:gd name="connsiteX10" fmla="*/ 282511 w 389477"/>
                <a:gd name="connsiteY10" fmla="*/ 26860 h 416433"/>
                <a:gd name="connsiteX11" fmla="*/ 170212 w 389477"/>
                <a:gd name="connsiteY11" fmla="*/ 0 h 416433"/>
                <a:gd name="connsiteX12" fmla="*/ 73628 w 389477"/>
                <a:gd name="connsiteY12" fmla="*/ 16859 h 416433"/>
                <a:gd name="connsiteX13" fmla="*/ 0 w 389477"/>
                <a:gd name="connsiteY13" fmla="*/ 66675 h 416433"/>
                <a:gd name="connsiteX14" fmla="*/ 42958 w 389477"/>
                <a:gd name="connsiteY14" fmla="*/ 108871 h 416433"/>
                <a:gd name="connsiteX15" fmla="*/ 167164 w 389477"/>
                <a:gd name="connsiteY15" fmla="*/ 59817 h 416433"/>
                <a:gd name="connsiteX16" fmla="*/ 266795 w 389477"/>
                <a:gd name="connsiteY16" fmla="*/ 92392 h 416433"/>
                <a:gd name="connsiteX17" fmla="*/ 318135 w 389477"/>
                <a:gd name="connsiteY17" fmla="*/ 177832 h 416433"/>
                <a:gd name="connsiteX18" fmla="*/ 115729 w 389477"/>
                <a:gd name="connsiteY18" fmla="*/ 177832 h 416433"/>
                <a:gd name="connsiteX19" fmla="*/ 115729 w 389477"/>
                <a:gd name="connsiteY19" fmla="*/ 232219 h 416433"/>
                <a:gd name="connsiteX20" fmla="*/ 319659 w 389477"/>
                <a:gd name="connsiteY20" fmla="*/ 232219 h 416433"/>
                <a:gd name="connsiteX21" fmla="*/ 269081 w 389477"/>
                <a:gd name="connsiteY21" fmla="*/ 321564 h 41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9477" h="416433">
                  <a:moveTo>
                    <a:pt x="269081" y="321755"/>
                  </a:moveTo>
                  <a:cubicBezTo>
                    <a:pt x="240982" y="344519"/>
                    <a:pt x="206978" y="355854"/>
                    <a:pt x="167164" y="355854"/>
                  </a:cubicBezTo>
                  <a:cubicBezTo>
                    <a:pt x="117062" y="355854"/>
                    <a:pt x="75724" y="339757"/>
                    <a:pt x="42958" y="307562"/>
                  </a:cubicBezTo>
                  <a:lnTo>
                    <a:pt x="0" y="350520"/>
                  </a:lnTo>
                  <a:cubicBezTo>
                    <a:pt x="19907" y="372046"/>
                    <a:pt x="44386" y="388334"/>
                    <a:pt x="73247" y="399574"/>
                  </a:cubicBezTo>
                  <a:cubicBezTo>
                    <a:pt x="102108" y="410813"/>
                    <a:pt x="134398" y="416433"/>
                    <a:pt x="170212" y="416433"/>
                  </a:cubicBezTo>
                  <a:cubicBezTo>
                    <a:pt x="211646" y="416433"/>
                    <a:pt x="249079" y="407480"/>
                    <a:pt x="282511" y="389572"/>
                  </a:cubicBezTo>
                  <a:cubicBezTo>
                    <a:pt x="315944" y="371665"/>
                    <a:pt x="342138" y="346900"/>
                    <a:pt x="361093" y="315182"/>
                  </a:cubicBezTo>
                  <a:cubicBezTo>
                    <a:pt x="379952" y="283464"/>
                    <a:pt x="389477" y="247745"/>
                    <a:pt x="389477" y="207835"/>
                  </a:cubicBezTo>
                  <a:cubicBezTo>
                    <a:pt x="389477" y="167926"/>
                    <a:pt x="380047" y="132969"/>
                    <a:pt x="361093" y="101251"/>
                  </a:cubicBezTo>
                  <a:cubicBezTo>
                    <a:pt x="342138" y="69533"/>
                    <a:pt x="315944" y="44767"/>
                    <a:pt x="282511" y="26860"/>
                  </a:cubicBezTo>
                  <a:cubicBezTo>
                    <a:pt x="249079" y="8954"/>
                    <a:pt x="211646" y="0"/>
                    <a:pt x="170212" y="0"/>
                  </a:cubicBezTo>
                  <a:cubicBezTo>
                    <a:pt x="134969" y="0"/>
                    <a:pt x="102775" y="5620"/>
                    <a:pt x="73628" y="16859"/>
                  </a:cubicBezTo>
                  <a:cubicBezTo>
                    <a:pt x="44482" y="28099"/>
                    <a:pt x="20002" y="44767"/>
                    <a:pt x="0" y="66675"/>
                  </a:cubicBezTo>
                  <a:lnTo>
                    <a:pt x="42958" y="108871"/>
                  </a:lnTo>
                  <a:cubicBezTo>
                    <a:pt x="76200" y="76200"/>
                    <a:pt x="117538" y="59817"/>
                    <a:pt x="167164" y="59817"/>
                  </a:cubicBezTo>
                  <a:cubicBezTo>
                    <a:pt x="206026" y="59817"/>
                    <a:pt x="239173" y="70675"/>
                    <a:pt x="266795" y="92392"/>
                  </a:cubicBezTo>
                  <a:cubicBezTo>
                    <a:pt x="294418" y="114109"/>
                    <a:pt x="311563" y="142589"/>
                    <a:pt x="318135" y="177832"/>
                  </a:cubicBezTo>
                  <a:lnTo>
                    <a:pt x="115729" y="177832"/>
                  </a:lnTo>
                  <a:lnTo>
                    <a:pt x="115729" y="232219"/>
                  </a:lnTo>
                  <a:lnTo>
                    <a:pt x="319659" y="232219"/>
                  </a:lnTo>
                  <a:cubicBezTo>
                    <a:pt x="314039" y="268986"/>
                    <a:pt x="297180" y="298799"/>
                    <a:pt x="269081" y="3215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: фигура 94">
              <a:extLst>
                <a:ext uri="{FF2B5EF4-FFF2-40B4-BE49-F238E27FC236}">
                  <a16:creationId xmlns:a16="http://schemas.microsoft.com/office/drawing/2014/main" id="{A3FB4861-4C8D-4C17-A4E6-C6E5EB1DA1EB}"/>
                </a:ext>
              </a:extLst>
            </p:cNvPr>
            <p:cNvSpPr/>
            <p:nvPr/>
          </p:nvSpPr>
          <p:spPr>
            <a:xfrm>
              <a:off x="11627643" y="8183499"/>
              <a:ext cx="381000" cy="406336"/>
            </a:xfrm>
            <a:custGeom>
              <a:avLst/>
              <a:gdLst>
                <a:gd name="connsiteX0" fmla="*/ 73628 w 381000"/>
                <a:gd name="connsiteY0" fmla="*/ 0 h 406336"/>
                <a:gd name="connsiteX1" fmla="*/ 0 w 381000"/>
                <a:gd name="connsiteY1" fmla="*/ 0 h 406336"/>
                <a:gd name="connsiteX2" fmla="*/ 0 w 381000"/>
                <a:gd name="connsiteY2" fmla="*/ 406337 h 406336"/>
                <a:gd name="connsiteX3" fmla="*/ 73628 w 381000"/>
                <a:gd name="connsiteY3" fmla="*/ 406337 h 406336"/>
                <a:gd name="connsiteX4" fmla="*/ 73628 w 381000"/>
                <a:gd name="connsiteY4" fmla="*/ 234601 h 406336"/>
                <a:gd name="connsiteX5" fmla="*/ 157924 w 381000"/>
                <a:gd name="connsiteY5" fmla="*/ 234601 h 406336"/>
                <a:gd name="connsiteX6" fmla="*/ 294418 w 381000"/>
                <a:gd name="connsiteY6" fmla="*/ 406337 h 406336"/>
                <a:gd name="connsiteX7" fmla="*/ 381000 w 381000"/>
                <a:gd name="connsiteY7" fmla="*/ 406337 h 406336"/>
                <a:gd name="connsiteX8" fmla="*/ 216218 w 381000"/>
                <a:gd name="connsiteY8" fmla="*/ 195548 h 406336"/>
                <a:gd name="connsiteX9" fmla="*/ 370237 w 381000"/>
                <a:gd name="connsiteY9" fmla="*/ 0 h 406336"/>
                <a:gd name="connsiteX10" fmla="*/ 291274 w 381000"/>
                <a:gd name="connsiteY10" fmla="*/ 0 h 406336"/>
                <a:gd name="connsiteX11" fmla="*/ 159448 w 381000"/>
                <a:gd name="connsiteY11" fmla="*/ 171736 h 406336"/>
                <a:gd name="connsiteX12" fmla="*/ 73628 w 381000"/>
                <a:gd name="connsiteY12" fmla="*/ 171736 h 406336"/>
                <a:gd name="connsiteX13" fmla="*/ 73628 w 381000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73628" y="0"/>
                  </a:moveTo>
                  <a:lnTo>
                    <a:pt x="0" y="0"/>
                  </a:lnTo>
                  <a:lnTo>
                    <a:pt x="0" y="406337"/>
                  </a:lnTo>
                  <a:lnTo>
                    <a:pt x="73628" y="406337"/>
                  </a:lnTo>
                  <a:lnTo>
                    <a:pt x="73628" y="234601"/>
                  </a:lnTo>
                  <a:lnTo>
                    <a:pt x="157924" y="234601"/>
                  </a:lnTo>
                  <a:lnTo>
                    <a:pt x="294418" y="406337"/>
                  </a:lnTo>
                  <a:lnTo>
                    <a:pt x="381000" y="406337"/>
                  </a:lnTo>
                  <a:lnTo>
                    <a:pt x="216218" y="195548"/>
                  </a:lnTo>
                  <a:lnTo>
                    <a:pt x="370237" y="0"/>
                  </a:lnTo>
                  <a:lnTo>
                    <a:pt x="291274" y="0"/>
                  </a:lnTo>
                  <a:lnTo>
                    <a:pt x="159448" y="171736"/>
                  </a:lnTo>
                  <a:lnTo>
                    <a:pt x="73628" y="171736"/>
                  </a:lnTo>
                  <a:lnTo>
                    <a:pt x="73628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6" name="Полилиния: фигура 95">
              <a:extLst>
                <a:ext uri="{FF2B5EF4-FFF2-40B4-BE49-F238E27FC236}">
                  <a16:creationId xmlns:a16="http://schemas.microsoft.com/office/drawing/2014/main" id="{7A46FE81-04F2-4DE8-AB1F-DE6CD1559A8B}"/>
                </a:ext>
              </a:extLst>
            </p:cNvPr>
            <p:cNvSpPr/>
            <p:nvPr/>
          </p:nvSpPr>
          <p:spPr>
            <a:xfrm>
              <a:off x="12034551" y="8179593"/>
              <a:ext cx="422529" cy="414908"/>
            </a:xfrm>
            <a:custGeom>
              <a:avLst/>
              <a:gdLst>
                <a:gd name="connsiteX0" fmla="*/ 320135 w 422529"/>
                <a:gd name="connsiteY0" fmla="*/ 388049 h 414908"/>
                <a:gd name="connsiteX1" fmla="*/ 395287 w 422529"/>
                <a:gd name="connsiteY1" fmla="*/ 314039 h 414908"/>
                <a:gd name="connsiteX2" fmla="*/ 422529 w 422529"/>
                <a:gd name="connsiteY2" fmla="*/ 207074 h 414908"/>
                <a:gd name="connsiteX3" fmla="*/ 395287 w 422529"/>
                <a:gd name="connsiteY3" fmla="*/ 100108 h 414908"/>
                <a:gd name="connsiteX4" fmla="*/ 320135 w 422529"/>
                <a:gd name="connsiteY4" fmla="*/ 26479 h 414908"/>
                <a:gd name="connsiteX5" fmla="*/ 211646 w 422529"/>
                <a:gd name="connsiteY5" fmla="*/ 0 h 414908"/>
                <a:gd name="connsiteX6" fmla="*/ 102775 w 422529"/>
                <a:gd name="connsiteY6" fmla="*/ 26479 h 414908"/>
                <a:gd name="connsiteX7" fmla="*/ 27241 w 422529"/>
                <a:gd name="connsiteY7" fmla="*/ 100108 h 414908"/>
                <a:gd name="connsiteX8" fmla="*/ 0 w 422529"/>
                <a:gd name="connsiteY8" fmla="*/ 207074 h 414908"/>
                <a:gd name="connsiteX9" fmla="*/ 27241 w 422529"/>
                <a:gd name="connsiteY9" fmla="*/ 314039 h 414908"/>
                <a:gd name="connsiteX10" fmla="*/ 102775 w 422529"/>
                <a:gd name="connsiteY10" fmla="*/ 388049 h 414908"/>
                <a:gd name="connsiteX11" fmla="*/ 211646 w 422529"/>
                <a:gd name="connsiteY11" fmla="*/ 414909 h 414908"/>
                <a:gd name="connsiteX12" fmla="*/ 320135 w 422529"/>
                <a:gd name="connsiteY12" fmla="*/ 388049 h 414908"/>
                <a:gd name="connsiteX13" fmla="*/ 92488 w 422529"/>
                <a:gd name="connsiteY13" fmla="*/ 281845 h 414908"/>
                <a:gd name="connsiteX14" fmla="*/ 74486 w 422529"/>
                <a:gd name="connsiteY14" fmla="*/ 207074 h 414908"/>
                <a:gd name="connsiteX15" fmla="*/ 92488 w 422529"/>
                <a:gd name="connsiteY15" fmla="*/ 132302 h 414908"/>
                <a:gd name="connsiteX16" fmla="*/ 141541 w 422529"/>
                <a:gd name="connsiteY16" fmla="*/ 82105 h 414908"/>
                <a:gd name="connsiteX17" fmla="*/ 211646 w 422529"/>
                <a:gd name="connsiteY17" fmla="*/ 64484 h 414908"/>
                <a:gd name="connsiteX18" fmla="*/ 281749 w 422529"/>
                <a:gd name="connsiteY18" fmla="*/ 82105 h 414908"/>
                <a:gd name="connsiteX19" fmla="*/ 330422 w 422529"/>
                <a:gd name="connsiteY19" fmla="*/ 132302 h 414908"/>
                <a:gd name="connsiteX20" fmla="*/ 348044 w 422529"/>
                <a:gd name="connsiteY20" fmla="*/ 207074 h 414908"/>
                <a:gd name="connsiteX21" fmla="*/ 330422 w 422529"/>
                <a:gd name="connsiteY21" fmla="*/ 281845 h 414908"/>
                <a:gd name="connsiteX22" fmla="*/ 281749 w 422529"/>
                <a:gd name="connsiteY22" fmla="*/ 332422 h 414908"/>
                <a:gd name="connsiteX23" fmla="*/ 211646 w 422529"/>
                <a:gd name="connsiteY23" fmla="*/ 350425 h 414908"/>
                <a:gd name="connsiteX24" fmla="*/ 141541 w 422529"/>
                <a:gd name="connsiteY24" fmla="*/ 332422 h 414908"/>
                <a:gd name="connsiteX25" fmla="*/ 9248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388049"/>
                  </a:moveTo>
                  <a:cubicBezTo>
                    <a:pt x="352044" y="370142"/>
                    <a:pt x="377095" y="345472"/>
                    <a:pt x="395287" y="314039"/>
                  </a:cubicBezTo>
                  <a:cubicBezTo>
                    <a:pt x="413480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7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ubicBezTo>
                    <a:pt x="288227" y="8858"/>
                    <a:pt x="252031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434" y="345472"/>
                    <a:pt x="70580" y="370142"/>
                    <a:pt x="102775" y="388049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lose/>
                  <a:moveTo>
                    <a:pt x="92488" y="281845"/>
                  </a:moveTo>
                  <a:cubicBezTo>
                    <a:pt x="80486" y="260128"/>
                    <a:pt x="74486" y="235172"/>
                    <a:pt x="74486" y="207074"/>
                  </a:cubicBezTo>
                  <a:cubicBezTo>
                    <a:pt x="74486" y="178975"/>
                    <a:pt x="80486" y="154019"/>
                    <a:pt x="92488" y="132302"/>
                  </a:cubicBezTo>
                  <a:cubicBezTo>
                    <a:pt x="104489" y="110585"/>
                    <a:pt x="120872" y="93821"/>
                    <a:pt x="141541" y="82105"/>
                  </a:cubicBezTo>
                  <a:cubicBezTo>
                    <a:pt x="162211" y="70390"/>
                    <a:pt x="185547" y="64484"/>
                    <a:pt x="211646" y="64484"/>
                  </a:cubicBezTo>
                  <a:cubicBezTo>
                    <a:pt x="237744" y="64484"/>
                    <a:pt x="261080" y="70390"/>
                    <a:pt x="281749" y="82105"/>
                  </a:cubicBezTo>
                  <a:cubicBezTo>
                    <a:pt x="302419" y="93821"/>
                    <a:pt x="318706" y="110585"/>
                    <a:pt x="330422" y="132302"/>
                  </a:cubicBezTo>
                  <a:cubicBezTo>
                    <a:pt x="342233" y="154019"/>
                    <a:pt x="348044" y="178975"/>
                    <a:pt x="348044" y="207074"/>
                  </a:cubicBezTo>
                  <a:cubicBezTo>
                    <a:pt x="348044" y="235172"/>
                    <a:pt x="342138" y="260128"/>
                    <a:pt x="330422" y="281845"/>
                  </a:cubicBezTo>
                  <a:cubicBezTo>
                    <a:pt x="318706" y="303562"/>
                    <a:pt x="302419" y="320421"/>
                    <a:pt x="281749" y="332422"/>
                  </a:cubicBezTo>
                  <a:cubicBezTo>
                    <a:pt x="261080" y="344424"/>
                    <a:pt x="237649" y="350425"/>
                    <a:pt x="211646" y="350425"/>
                  </a:cubicBezTo>
                  <a:cubicBezTo>
                    <a:pt x="185642" y="350425"/>
                    <a:pt x="162211" y="344424"/>
                    <a:pt x="141541" y="332422"/>
                  </a:cubicBezTo>
                  <a:cubicBezTo>
                    <a:pt x="120872" y="320421"/>
                    <a:pt x="104489" y="303562"/>
                    <a:pt x="9248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7" name="Полилиния: фигура 96">
              <a:extLst>
                <a:ext uri="{FF2B5EF4-FFF2-40B4-BE49-F238E27FC236}">
                  <a16:creationId xmlns:a16="http://schemas.microsoft.com/office/drawing/2014/main" id="{0F6A8667-6985-4464-9C7E-43E1B5BB0FCD}"/>
                </a:ext>
              </a:extLst>
            </p:cNvPr>
            <p:cNvSpPr/>
            <p:nvPr/>
          </p:nvSpPr>
          <p:spPr>
            <a:xfrm>
              <a:off x="12563665" y="8183499"/>
              <a:ext cx="378618" cy="406336"/>
            </a:xfrm>
            <a:custGeom>
              <a:avLst/>
              <a:gdLst>
                <a:gd name="connsiteX0" fmla="*/ 73533 w 378618"/>
                <a:gd name="connsiteY0" fmla="*/ 236125 h 406336"/>
                <a:gd name="connsiteX1" fmla="*/ 305085 w 378618"/>
                <a:gd name="connsiteY1" fmla="*/ 236125 h 406336"/>
                <a:gd name="connsiteX2" fmla="*/ 305085 w 378618"/>
                <a:gd name="connsiteY2" fmla="*/ 406337 h 406336"/>
                <a:gd name="connsiteX3" fmla="*/ 378619 w 378618"/>
                <a:gd name="connsiteY3" fmla="*/ 406337 h 406336"/>
                <a:gd name="connsiteX4" fmla="*/ 378619 w 378618"/>
                <a:gd name="connsiteY4" fmla="*/ 0 h 406336"/>
                <a:gd name="connsiteX5" fmla="*/ 305085 w 378618"/>
                <a:gd name="connsiteY5" fmla="*/ 0 h 406336"/>
                <a:gd name="connsiteX6" fmla="*/ 305085 w 378618"/>
                <a:gd name="connsiteY6" fmla="*/ 172498 h 406336"/>
                <a:gd name="connsiteX7" fmla="*/ 73533 w 378618"/>
                <a:gd name="connsiteY7" fmla="*/ 172498 h 406336"/>
                <a:gd name="connsiteX8" fmla="*/ 73533 w 378618"/>
                <a:gd name="connsiteY8" fmla="*/ 0 h 406336"/>
                <a:gd name="connsiteX9" fmla="*/ 0 w 378618"/>
                <a:gd name="connsiteY9" fmla="*/ 0 h 406336"/>
                <a:gd name="connsiteX10" fmla="*/ 0 w 378618"/>
                <a:gd name="connsiteY10" fmla="*/ 406337 h 406336"/>
                <a:gd name="connsiteX11" fmla="*/ 73533 w 378618"/>
                <a:gd name="connsiteY11" fmla="*/ 406337 h 406336"/>
                <a:gd name="connsiteX12" fmla="*/ 73533 w 378618"/>
                <a:gd name="connsiteY12" fmla="*/ 23612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18" h="406336">
                  <a:moveTo>
                    <a:pt x="73533" y="236125"/>
                  </a:moveTo>
                  <a:lnTo>
                    <a:pt x="305085" y="236125"/>
                  </a:lnTo>
                  <a:lnTo>
                    <a:pt x="305085" y="406337"/>
                  </a:lnTo>
                  <a:lnTo>
                    <a:pt x="378619" y="406337"/>
                  </a:lnTo>
                  <a:lnTo>
                    <a:pt x="378619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533" y="172498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61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8" name="Полилиния: фигура 97">
              <a:extLst>
                <a:ext uri="{FF2B5EF4-FFF2-40B4-BE49-F238E27FC236}">
                  <a16:creationId xmlns:a16="http://schemas.microsoft.com/office/drawing/2014/main" id="{90ACD38E-A6C8-488C-A24E-47769A2B8239}"/>
                </a:ext>
              </a:extLst>
            </p:cNvPr>
            <p:cNvSpPr/>
            <p:nvPr/>
          </p:nvSpPr>
          <p:spPr>
            <a:xfrm>
              <a:off x="13048107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3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50 w 422528"/>
                <a:gd name="connsiteY16" fmla="*/ 82201 h 414908"/>
                <a:gd name="connsiteX17" fmla="*/ 330422 w 422528"/>
                <a:gd name="connsiteY17" fmla="*/ 132397 h 414908"/>
                <a:gd name="connsiteX18" fmla="*/ 348043 w 422528"/>
                <a:gd name="connsiteY18" fmla="*/ 207169 h 414908"/>
                <a:gd name="connsiteX19" fmla="*/ 330422 w 422528"/>
                <a:gd name="connsiteY19" fmla="*/ 281940 h 414908"/>
                <a:gd name="connsiteX20" fmla="*/ 281750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3 w 422528"/>
                <a:gd name="connsiteY23" fmla="*/ 281940 h 414908"/>
                <a:gd name="connsiteX24" fmla="*/ 74390 w 422528"/>
                <a:gd name="connsiteY24" fmla="*/ 207169 h 414908"/>
                <a:gd name="connsiteX25" fmla="*/ 92393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2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2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339" y="345472"/>
                    <a:pt x="70580" y="370142"/>
                    <a:pt x="102775" y="388049"/>
                  </a:cubicBezTo>
                  <a:close/>
                  <a:moveTo>
                    <a:pt x="92393" y="132397"/>
                  </a:moveTo>
                  <a:cubicBezTo>
                    <a:pt x="104394" y="110680"/>
                    <a:pt x="120777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50" y="82201"/>
                  </a:cubicBezTo>
                  <a:cubicBezTo>
                    <a:pt x="302419" y="93917"/>
                    <a:pt x="318707" y="110680"/>
                    <a:pt x="330422" y="132397"/>
                  </a:cubicBezTo>
                  <a:cubicBezTo>
                    <a:pt x="342233" y="154114"/>
                    <a:pt x="348043" y="179070"/>
                    <a:pt x="348043" y="207169"/>
                  </a:cubicBezTo>
                  <a:cubicBezTo>
                    <a:pt x="348043" y="235267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0" y="344519"/>
                    <a:pt x="237649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7" y="320516"/>
                    <a:pt x="104394" y="303657"/>
                    <a:pt x="92393" y="281940"/>
                  </a:cubicBezTo>
                  <a:cubicBezTo>
                    <a:pt x="80391" y="260223"/>
                    <a:pt x="74390" y="235267"/>
                    <a:pt x="74390" y="207169"/>
                  </a:cubicBezTo>
                  <a:cubicBezTo>
                    <a:pt x="74390" y="179070"/>
                    <a:pt x="80391" y="154114"/>
                    <a:pt x="92393" y="13239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: фигура 98">
              <a:extLst>
                <a:ext uri="{FF2B5EF4-FFF2-40B4-BE49-F238E27FC236}">
                  <a16:creationId xmlns:a16="http://schemas.microsoft.com/office/drawing/2014/main" id="{AD90D067-0A96-4E6D-862D-C6DAA9D9D1CF}"/>
                </a:ext>
              </a:extLst>
            </p:cNvPr>
            <p:cNvSpPr/>
            <p:nvPr/>
          </p:nvSpPr>
          <p:spPr>
            <a:xfrm>
              <a:off x="13577029" y="8183499"/>
              <a:ext cx="468440" cy="406336"/>
            </a:xfrm>
            <a:custGeom>
              <a:avLst/>
              <a:gdLst>
                <a:gd name="connsiteX0" fmla="*/ 235363 w 468440"/>
                <a:gd name="connsiteY0" fmla="*/ 274510 h 406336"/>
                <a:gd name="connsiteX1" fmla="*/ 75915 w 468440"/>
                <a:gd name="connsiteY1" fmla="*/ 0 h 406336"/>
                <a:gd name="connsiteX2" fmla="*/ 0 w 468440"/>
                <a:gd name="connsiteY2" fmla="*/ 0 h 406336"/>
                <a:gd name="connsiteX3" fmla="*/ 0 w 468440"/>
                <a:gd name="connsiteY3" fmla="*/ 406337 h 406336"/>
                <a:gd name="connsiteX4" fmla="*/ 67437 w 468440"/>
                <a:gd name="connsiteY4" fmla="*/ 406337 h 406336"/>
                <a:gd name="connsiteX5" fmla="*/ 67437 w 468440"/>
                <a:gd name="connsiteY5" fmla="*/ 108871 h 406336"/>
                <a:gd name="connsiteX6" fmla="*/ 217742 w 468440"/>
                <a:gd name="connsiteY6" fmla="*/ 360331 h 406336"/>
                <a:gd name="connsiteX7" fmla="*/ 249936 w 468440"/>
                <a:gd name="connsiteY7" fmla="*/ 360331 h 406336"/>
                <a:gd name="connsiteX8" fmla="*/ 401765 w 468440"/>
                <a:gd name="connsiteY8" fmla="*/ 109633 h 406336"/>
                <a:gd name="connsiteX9" fmla="*/ 401765 w 468440"/>
                <a:gd name="connsiteY9" fmla="*/ 406337 h 406336"/>
                <a:gd name="connsiteX10" fmla="*/ 468440 w 468440"/>
                <a:gd name="connsiteY10" fmla="*/ 406337 h 406336"/>
                <a:gd name="connsiteX11" fmla="*/ 468440 w 468440"/>
                <a:gd name="connsiteY11" fmla="*/ 0 h 406336"/>
                <a:gd name="connsiteX12" fmla="*/ 399384 w 468440"/>
                <a:gd name="connsiteY12" fmla="*/ 0 h 406336"/>
                <a:gd name="connsiteX13" fmla="*/ 235363 w 468440"/>
                <a:gd name="connsiteY13" fmla="*/ 27451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440" h="406336">
                  <a:moveTo>
                    <a:pt x="235363" y="274510"/>
                  </a:moveTo>
                  <a:lnTo>
                    <a:pt x="75915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67437" y="108871"/>
                  </a:lnTo>
                  <a:lnTo>
                    <a:pt x="217742" y="360331"/>
                  </a:lnTo>
                  <a:lnTo>
                    <a:pt x="249936" y="360331"/>
                  </a:lnTo>
                  <a:lnTo>
                    <a:pt x="401765" y="109633"/>
                  </a:lnTo>
                  <a:lnTo>
                    <a:pt x="401765" y="406337"/>
                  </a:lnTo>
                  <a:lnTo>
                    <a:pt x="468440" y="406337"/>
                  </a:lnTo>
                  <a:lnTo>
                    <a:pt x="468440" y="0"/>
                  </a:lnTo>
                  <a:lnTo>
                    <a:pt x="399384" y="0"/>
                  </a:lnTo>
                  <a:lnTo>
                    <a:pt x="235363" y="27451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: фигура 99">
              <a:extLst>
                <a:ext uri="{FF2B5EF4-FFF2-40B4-BE49-F238E27FC236}">
                  <a16:creationId xmlns:a16="http://schemas.microsoft.com/office/drawing/2014/main" id="{81838485-9321-4866-B594-BE490575FBBB}"/>
                </a:ext>
              </a:extLst>
            </p:cNvPr>
            <p:cNvSpPr/>
            <p:nvPr/>
          </p:nvSpPr>
          <p:spPr>
            <a:xfrm>
              <a:off x="14188821" y="8183499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7 h 406336"/>
                <a:gd name="connsiteX4" fmla="*/ 67437 w 389382"/>
                <a:gd name="connsiteY4" fmla="*/ 406337 h 406336"/>
                <a:gd name="connsiteX5" fmla="*/ 315753 w 389382"/>
                <a:gd name="connsiteY5" fmla="*/ 110395 h 406336"/>
                <a:gd name="connsiteX6" fmla="*/ 315753 w 389382"/>
                <a:gd name="connsiteY6" fmla="*/ 406337 h 406336"/>
                <a:gd name="connsiteX7" fmla="*/ 389382 w 389382"/>
                <a:gd name="connsiteY7" fmla="*/ 406337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753" y="110395"/>
                  </a:lnTo>
                  <a:lnTo>
                    <a:pt x="315753" y="406337"/>
                  </a:lnTo>
                  <a:lnTo>
                    <a:pt x="389382" y="406337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: фигура 100">
              <a:extLst>
                <a:ext uri="{FF2B5EF4-FFF2-40B4-BE49-F238E27FC236}">
                  <a16:creationId xmlns:a16="http://schemas.microsoft.com/office/drawing/2014/main" id="{B7468DE0-355A-42B9-B8E6-8959C10FA669}"/>
                </a:ext>
              </a:extLst>
            </p:cNvPr>
            <p:cNvSpPr/>
            <p:nvPr/>
          </p:nvSpPr>
          <p:spPr>
            <a:xfrm>
              <a:off x="14681453" y="8183499"/>
              <a:ext cx="363569" cy="406336"/>
            </a:xfrm>
            <a:custGeom>
              <a:avLst/>
              <a:gdLst>
                <a:gd name="connsiteX0" fmla="*/ 363570 w 363569"/>
                <a:gd name="connsiteY0" fmla="*/ 406337 h 406336"/>
                <a:gd name="connsiteX1" fmla="*/ 363570 w 363569"/>
                <a:gd name="connsiteY1" fmla="*/ 95 h 406336"/>
                <a:gd name="connsiteX2" fmla="*/ 289941 w 363569"/>
                <a:gd name="connsiteY2" fmla="*/ 95 h 406336"/>
                <a:gd name="connsiteX3" fmla="*/ 289941 w 363569"/>
                <a:gd name="connsiteY3" fmla="*/ 185547 h 406336"/>
                <a:gd name="connsiteX4" fmla="*/ 174117 w 363569"/>
                <a:gd name="connsiteY4" fmla="*/ 212408 h 406336"/>
                <a:gd name="connsiteX5" fmla="*/ 100108 w 363569"/>
                <a:gd name="connsiteY5" fmla="*/ 190881 h 406336"/>
                <a:gd name="connsiteX6" fmla="*/ 73629 w 363569"/>
                <a:gd name="connsiteY6" fmla="*/ 127254 h 406336"/>
                <a:gd name="connsiteX7" fmla="*/ 73629 w 363569"/>
                <a:gd name="connsiteY7" fmla="*/ 0 h 406336"/>
                <a:gd name="connsiteX8" fmla="*/ 0 w 363569"/>
                <a:gd name="connsiteY8" fmla="*/ 0 h 406336"/>
                <a:gd name="connsiteX9" fmla="*/ 0 w 363569"/>
                <a:gd name="connsiteY9" fmla="*/ 131826 h 406336"/>
                <a:gd name="connsiteX10" fmla="*/ 41434 w 363569"/>
                <a:gd name="connsiteY10" fmla="*/ 237554 h 406336"/>
                <a:gd name="connsiteX11" fmla="*/ 158782 w 363569"/>
                <a:gd name="connsiteY11" fmla="*/ 272796 h 406336"/>
                <a:gd name="connsiteX12" fmla="*/ 289846 w 363569"/>
                <a:gd name="connsiteY12" fmla="*/ 242125 h 406336"/>
                <a:gd name="connsiteX13" fmla="*/ 289846 w 363569"/>
                <a:gd name="connsiteY13" fmla="*/ 406146 h 406336"/>
                <a:gd name="connsiteX14" fmla="*/ 363474 w 363569"/>
                <a:gd name="connsiteY14" fmla="*/ 406146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69" h="406336">
                  <a:moveTo>
                    <a:pt x="363570" y="406337"/>
                  </a:moveTo>
                  <a:lnTo>
                    <a:pt x="363570" y="95"/>
                  </a:lnTo>
                  <a:lnTo>
                    <a:pt x="289941" y="95"/>
                  </a:lnTo>
                  <a:lnTo>
                    <a:pt x="289941" y="185547"/>
                  </a:lnTo>
                  <a:cubicBezTo>
                    <a:pt x="248508" y="203454"/>
                    <a:pt x="209931" y="212408"/>
                    <a:pt x="174117" y="212408"/>
                  </a:cubicBezTo>
                  <a:cubicBezTo>
                    <a:pt x="142399" y="212408"/>
                    <a:pt x="117824" y="205264"/>
                    <a:pt x="100108" y="190881"/>
                  </a:cubicBezTo>
                  <a:cubicBezTo>
                    <a:pt x="82487" y="176593"/>
                    <a:pt x="73629" y="155353"/>
                    <a:pt x="73629" y="127254"/>
                  </a:cubicBezTo>
                  <a:lnTo>
                    <a:pt x="73629" y="0"/>
                  </a:lnTo>
                  <a:lnTo>
                    <a:pt x="0" y="0"/>
                  </a:lnTo>
                  <a:lnTo>
                    <a:pt x="0" y="131826"/>
                  </a:lnTo>
                  <a:cubicBezTo>
                    <a:pt x="0" y="178879"/>
                    <a:pt x="13811" y="214122"/>
                    <a:pt x="41434" y="237554"/>
                  </a:cubicBezTo>
                  <a:cubicBezTo>
                    <a:pt x="69056" y="261080"/>
                    <a:pt x="108109" y="272796"/>
                    <a:pt x="158782" y="272796"/>
                  </a:cubicBezTo>
                  <a:cubicBezTo>
                    <a:pt x="202216" y="272796"/>
                    <a:pt x="245936" y="262604"/>
                    <a:pt x="289846" y="242125"/>
                  </a:cubicBezTo>
                  <a:lnTo>
                    <a:pt x="289846" y="406146"/>
                  </a:lnTo>
                  <a:lnTo>
                    <a:pt x="363474" y="4061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: фигура 101">
              <a:extLst>
                <a:ext uri="{FF2B5EF4-FFF2-40B4-BE49-F238E27FC236}">
                  <a16:creationId xmlns:a16="http://schemas.microsoft.com/office/drawing/2014/main" id="{1831158A-C8E1-4185-8107-379953027693}"/>
                </a:ext>
              </a:extLst>
            </p:cNvPr>
            <p:cNvSpPr/>
            <p:nvPr/>
          </p:nvSpPr>
          <p:spPr>
            <a:xfrm>
              <a:off x="15150179" y="8179688"/>
              <a:ext cx="404717" cy="414909"/>
            </a:xfrm>
            <a:custGeom>
              <a:avLst/>
              <a:gdLst>
                <a:gd name="connsiteX0" fmla="*/ 337947 w 404717"/>
                <a:gd name="connsiteY0" fmla="*/ 301276 h 414909"/>
                <a:gd name="connsiteX1" fmla="*/ 220694 w 404717"/>
                <a:gd name="connsiteY1" fmla="*/ 350330 h 414909"/>
                <a:gd name="connsiteX2" fmla="*/ 120682 w 404717"/>
                <a:gd name="connsiteY2" fmla="*/ 317754 h 414909"/>
                <a:gd name="connsiteX3" fmla="*/ 73533 w 404717"/>
                <a:gd name="connsiteY3" fmla="*/ 231553 h 414909"/>
                <a:gd name="connsiteX4" fmla="*/ 403193 w 404717"/>
                <a:gd name="connsiteY4" fmla="*/ 231553 h 414909"/>
                <a:gd name="connsiteX5" fmla="*/ 404717 w 404717"/>
                <a:gd name="connsiteY5" fmla="*/ 209360 h 414909"/>
                <a:gd name="connsiteX6" fmla="*/ 379095 w 404717"/>
                <a:gd name="connsiteY6" fmla="*/ 100489 h 414909"/>
                <a:gd name="connsiteX7" fmla="*/ 307848 w 404717"/>
                <a:gd name="connsiteY7" fmla="*/ 26479 h 414909"/>
                <a:gd name="connsiteX8" fmla="*/ 203930 w 404717"/>
                <a:gd name="connsiteY8" fmla="*/ 0 h 414909"/>
                <a:gd name="connsiteX9" fmla="*/ 99346 w 404717"/>
                <a:gd name="connsiteY9" fmla="*/ 26479 h 414909"/>
                <a:gd name="connsiteX10" fmla="*/ 26479 w 404717"/>
                <a:gd name="connsiteY10" fmla="*/ 100489 h 414909"/>
                <a:gd name="connsiteX11" fmla="*/ 0 w 404717"/>
                <a:gd name="connsiteY11" fmla="*/ 207074 h 414909"/>
                <a:gd name="connsiteX12" fmla="*/ 27241 w 404717"/>
                <a:gd name="connsiteY12" fmla="*/ 314420 h 414909"/>
                <a:gd name="connsiteX13" fmla="*/ 104299 w 404717"/>
                <a:gd name="connsiteY13" fmla="*/ 388430 h 414909"/>
                <a:gd name="connsiteX14" fmla="*/ 218504 w 404717"/>
                <a:gd name="connsiteY14" fmla="*/ 414909 h 414909"/>
                <a:gd name="connsiteX15" fmla="*/ 310039 w 404717"/>
                <a:gd name="connsiteY15" fmla="*/ 398050 h 414909"/>
                <a:gd name="connsiteX16" fmla="*/ 378714 w 404717"/>
                <a:gd name="connsiteY16" fmla="*/ 348996 h 414909"/>
                <a:gd name="connsiteX17" fmla="*/ 338042 w 404717"/>
                <a:gd name="connsiteY17" fmla="*/ 301466 h 414909"/>
                <a:gd name="connsiteX18" fmla="*/ 115252 w 404717"/>
                <a:gd name="connsiteY18" fmla="*/ 94298 h 414909"/>
                <a:gd name="connsiteX19" fmla="*/ 203835 w 404717"/>
                <a:gd name="connsiteY19" fmla="*/ 62103 h 414909"/>
                <a:gd name="connsiteX20" fmla="*/ 292418 w 404717"/>
                <a:gd name="connsiteY20" fmla="*/ 94679 h 414909"/>
                <a:gd name="connsiteX21" fmla="*/ 334232 w 404717"/>
                <a:gd name="connsiteY21" fmla="*/ 178594 h 414909"/>
                <a:gd name="connsiteX22" fmla="*/ 73628 w 404717"/>
                <a:gd name="connsiteY22" fmla="*/ 178594 h 414909"/>
                <a:gd name="connsiteX23" fmla="*/ 115443 w 404717"/>
                <a:gd name="connsiteY23" fmla="*/ 942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909">
                  <a:moveTo>
                    <a:pt x="337947" y="301276"/>
                  </a:move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79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434" y="346139"/>
                    <a:pt x="71057" y="370808"/>
                    <a:pt x="104299" y="388430"/>
                  </a:cubicBezTo>
                  <a:cubicBezTo>
                    <a:pt x="137541" y="406051"/>
                    <a:pt x="175641" y="414909"/>
                    <a:pt x="218504" y="414909"/>
                  </a:cubicBezTo>
                  <a:cubicBezTo>
                    <a:pt x="252222" y="414909"/>
                    <a:pt x="282797" y="409289"/>
                    <a:pt x="310039" y="398050"/>
                  </a:cubicBezTo>
                  <a:cubicBezTo>
                    <a:pt x="337375" y="386810"/>
                    <a:pt x="360236" y="370427"/>
                    <a:pt x="378714" y="348996"/>
                  </a:cubicBezTo>
                  <a:lnTo>
                    <a:pt x="338042" y="301466"/>
                  </a:lnTo>
                  <a:close/>
                  <a:moveTo>
                    <a:pt x="115252" y="94298"/>
                  </a:moveTo>
                  <a:cubicBezTo>
                    <a:pt x="139065" y="72771"/>
                    <a:pt x="168497" y="62103"/>
                    <a:pt x="203835" y="62103"/>
                  </a:cubicBezTo>
                  <a:cubicBezTo>
                    <a:pt x="239173" y="62103"/>
                    <a:pt x="268605" y="72962"/>
                    <a:pt x="292418" y="94679"/>
                  </a:cubicBezTo>
                  <a:cubicBezTo>
                    <a:pt x="316135" y="116396"/>
                    <a:pt x="330136" y="144399"/>
                    <a:pt x="334232" y="178594"/>
                  </a:cubicBezTo>
                  <a:lnTo>
                    <a:pt x="73628" y="178594"/>
                  </a:lnTo>
                  <a:cubicBezTo>
                    <a:pt x="77724" y="143828"/>
                    <a:pt x="91630" y="115729"/>
                    <a:pt x="115443" y="94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" name="Полилиния: фигура 102">
              <a:extLst>
                <a:ext uri="{FF2B5EF4-FFF2-40B4-BE49-F238E27FC236}">
                  <a16:creationId xmlns:a16="http://schemas.microsoft.com/office/drawing/2014/main" id="{061BA2F4-5239-4AEB-B703-CB313B0E95AC}"/>
                </a:ext>
              </a:extLst>
            </p:cNvPr>
            <p:cNvSpPr/>
            <p:nvPr/>
          </p:nvSpPr>
          <p:spPr>
            <a:xfrm>
              <a:off x="15631477" y="8179784"/>
              <a:ext cx="380238" cy="414908"/>
            </a:xfrm>
            <a:custGeom>
              <a:avLst/>
              <a:gdLst>
                <a:gd name="connsiteX0" fmla="*/ 142209 w 380238"/>
                <a:gd name="connsiteY0" fmla="*/ 81915 h 414908"/>
                <a:gd name="connsiteX1" fmla="*/ 213836 w 380238"/>
                <a:gd name="connsiteY1" fmla="*/ 64294 h 414908"/>
                <a:gd name="connsiteX2" fmla="*/ 276702 w 380238"/>
                <a:gd name="connsiteY2" fmla="*/ 78867 h 414908"/>
                <a:gd name="connsiteX3" fmla="*/ 324231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3 w 380238"/>
                <a:gd name="connsiteY8" fmla="*/ 100108 h 414908"/>
                <a:gd name="connsiteX9" fmla="*/ 0 w 380238"/>
                <a:gd name="connsiteY9" fmla="*/ 207073 h 414908"/>
                <a:gd name="connsiteX10" fmla="*/ 27623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69 h 414908"/>
                <a:gd name="connsiteX15" fmla="*/ 324231 w 380238"/>
                <a:gd name="connsiteY15" fmla="*/ 292227 h 414908"/>
                <a:gd name="connsiteX16" fmla="*/ 276702 w 380238"/>
                <a:gd name="connsiteY16" fmla="*/ 335947 h 414908"/>
                <a:gd name="connsiteX17" fmla="*/ 213836 w 380238"/>
                <a:gd name="connsiteY17" fmla="*/ 350520 h 414908"/>
                <a:gd name="connsiteX18" fmla="*/ 142209 w 380238"/>
                <a:gd name="connsiteY18" fmla="*/ 332899 h 414908"/>
                <a:gd name="connsiteX19" fmla="*/ 92393 w 380238"/>
                <a:gd name="connsiteY19" fmla="*/ 282702 h 414908"/>
                <a:gd name="connsiteX20" fmla="*/ 74390 w 380238"/>
                <a:gd name="connsiteY20" fmla="*/ 207169 h 414908"/>
                <a:gd name="connsiteX21" fmla="*/ 92393 w 380238"/>
                <a:gd name="connsiteY21" fmla="*/ 132397 h 414908"/>
                <a:gd name="connsiteX22" fmla="*/ 142209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209" y="81915"/>
                  </a:move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8"/>
                  </a:cubicBezTo>
                  <a:cubicBezTo>
                    <a:pt x="136398" y="405955"/>
                    <a:pt x="173355" y="414909"/>
                    <a:pt x="214694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69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2" y="335947"/>
                  </a:cubicBezTo>
                  <a:cubicBezTo>
                    <a:pt x="257842" y="345662"/>
                    <a:pt x="236887" y="350520"/>
                    <a:pt x="213836" y="350520"/>
                  </a:cubicBezTo>
                  <a:cubicBezTo>
                    <a:pt x="187262" y="350520"/>
                    <a:pt x="163354" y="344710"/>
                    <a:pt x="142209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9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" name="Полилиния: фигура 103">
              <a:extLst>
                <a:ext uri="{FF2B5EF4-FFF2-40B4-BE49-F238E27FC236}">
                  <a16:creationId xmlns:a16="http://schemas.microsoft.com/office/drawing/2014/main" id="{CC5A570E-7A5B-4F58-A294-EE5FA4625667}"/>
                </a:ext>
              </a:extLst>
            </p:cNvPr>
            <p:cNvSpPr/>
            <p:nvPr/>
          </p:nvSpPr>
          <p:spPr>
            <a:xfrm>
              <a:off x="16106775" y="8183499"/>
              <a:ext cx="381000" cy="406336"/>
            </a:xfrm>
            <a:custGeom>
              <a:avLst/>
              <a:gdLst>
                <a:gd name="connsiteX0" fmla="*/ 294323 w 381000"/>
                <a:gd name="connsiteY0" fmla="*/ 406337 h 406336"/>
                <a:gd name="connsiteX1" fmla="*/ 381000 w 381000"/>
                <a:gd name="connsiteY1" fmla="*/ 406337 h 406336"/>
                <a:gd name="connsiteX2" fmla="*/ 216122 w 381000"/>
                <a:gd name="connsiteY2" fmla="*/ 195548 h 406336"/>
                <a:gd name="connsiteX3" fmla="*/ 370237 w 381000"/>
                <a:gd name="connsiteY3" fmla="*/ 0 h 406336"/>
                <a:gd name="connsiteX4" fmla="*/ 291275 w 381000"/>
                <a:gd name="connsiteY4" fmla="*/ 0 h 406336"/>
                <a:gd name="connsiteX5" fmla="*/ 159448 w 381000"/>
                <a:gd name="connsiteY5" fmla="*/ 171736 h 406336"/>
                <a:gd name="connsiteX6" fmla="*/ 73533 w 381000"/>
                <a:gd name="connsiteY6" fmla="*/ 171736 h 406336"/>
                <a:gd name="connsiteX7" fmla="*/ 73533 w 381000"/>
                <a:gd name="connsiteY7" fmla="*/ 0 h 406336"/>
                <a:gd name="connsiteX8" fmla="*/ 0 w 381000"/>
                <a:gd name="connsiteY8" fmla="*/ 0 h 406336"/>
                <a:gd name="connsiteX9" fmla="*/ 0 w 381000"/>
                <a:gd name="connsiteY9" fmla="*/ 406337 h 406336"/>
                <a:gd name="connsiteX10" fmla="*/ 73533 w 381000"/>
                <a:gd name="connsiteY10" fmla="*/ 406337 h 406336"/>
                <a:gd name="connsiteX11" fmla="*/ 73533 w 381000"/>
                <a:gd name="connsiteY11" fmla="*/ 234601 h 406336"/>
                <a:gd name="connsiteX12" fmla="*/ 157925 w 381000"/>
                <a:gd name="connsiteY12" fmla="*/ 234601 h 406336"/>
                <a:gd name="connsiteX13" fmla="*/ 294323 w 381000"/>
                <a:gd name="connsiteY13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294323" y="406337"/>
                  </a:moveTo>
                  <a:lnTo>
                    <a:pt x="381000" y="406337"/>
                  </a:lnTo>
                  <a:lnTo>
                    <a:pt x="216122" y="195548"/>
                  </a:lnTo>
                  <a:lnTo>
                    <a:pt x="370237" y="0"/>
                  </a:ln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4601"/>
                  </a:lnTo>
                  <a:lnTo>
                    <a:pt x="157925" y="234601"/>
                  </a:lnTo>
                  <a:lnTo>
                    <a:pt x="294323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5" name="Полилиния: фигура 104">
              <a:extLst>
                <a:ext uri="{FF2B5EF4-FFF2-40B4-BE49-F238E27FC236}">
                  <a16:creationId xmlns:a16="http://schemas.microsoft.com/office/drawing/2014/main" id="{92386305-C32D-4081-A7A3-387939F185D7}"/>
                </a:ext>
              </a:extLst>
            </p:cNvPr>
            <p:cNvSpPr/>
            <p:nvPr/>
          </p:nvSpPr>
          <p:spPr>
            <a:xfrm>
              <a:off x="16513682" y="8179593"/>
              <a:ext cx="422529" cy="414908"/>
            </a:xfrm>
            <a:custGeom>
              <a:avLst/>
              <a:gdLst>
                <a:gd name="connsiteX0" fmla="*/ 395288 w 422529"/>
                <a:gd name="connsiteY0" fmla="*/ 100108 h 414908"/>
                <a:gd name="connsiteX1" fmla="*/ 320136 w 422529"/>
                <a:gd name="connsiteY1" fmla="*/ 26479 h 414908"/>
                <a:gd name="connsiteX2" fmla="*/ 211646 w 422529"/>
                <a:gd name="connsiteY2" fmla="*/ 0 h 414908"/>
                <a:gd name="connsiteX3" fmla="*/ 102775 w 422529"/>
                <a:gd name="connsiteY3" fmla="*/ 26479 h 414908"/>
                <a:gd name="connsiteX4" fmla="*/ 27242 w 422529"/>
                <a:gd name="connsiteY4" fmla="*/ 100108 h 414908"/>
                <a:gd name="connsiteX5" fmla="*/ 0 w 422529"/>
                <a:gd name="connsiteY5" fmla="*/ 207074 h 414908"/>
                <a:gd name="connsiteX6" fmla="*/ 27242 w 422529"/>
                <a:gd name="connsiteY6" fmla="*/ 314039 h 414908"/>
                <a:gd name="connsiteX7" fmla="*/ 102775 w 422529"/>
                <a:gd name="connsiteY7" fmla="*/ 388049 h 414908"/>
                <a:gd name="connsiteX8" fmla="*/ 211646 w 422529"/>
                <a:gd name="connsiteY8" fmla="*/ 414909 h 414908"/>
                <a:gd name="connsiteX9" fmla="*/ 320136 w 422529"/>
                <a:gd name="connsiteY9" fmla="*/ 388049 h 414908"/>
                <a:gd name="connsiteX10" fmla="*/ 395288 w 422529"/>
                <a:gd name="connsiteY10" fmla="*/ 314039 h 414908"/>
                <a:gd name="connsiteX11" fmla="*/ 422529 w 422529"/>
                <a:gd name="connsiteY11" fmla="*/ 207074 h 414908"/>
                <a:gd name="connsiteX12" fmla="*/ 395288 w 422529"/>
                <a:gd name="connsiteY12" fmla="*/ 100108 h 414908"/>
                <a:gd name="connsiteX13" fmla="*/ 330518 w 422529"/>
                <a:gd name="connsiteY13" fmla="*/ 281845 h 414908"/>
                <a:gd name="connsiteX14" fmla="*/ 281845 w 422529"/>
                <a:gd name="connsiteY14" fmla="*/ 332422 h 414908"/>
                <a:gd name="connsiteX15" fmla="*/ 211741 w 422529"/>
                <a:gd name="connsiteY15" fmla="*/ 350425 h 414908"/>
                <a:gd name="connsiteX16" fmla="*/ 141637 w 422529"/>
                <a:gd name="connsiteY16" fmla="*/ 332422 h 414908"/>
                <a:gd name="connsiteX17" fmla="*/ 92583 w 422529"/>
                <a:gd name="connsiteY17" fmla="*/ 281845 h 414908"/>
                <a:gd name="connsiteX18" fmla="*/ 74581 w 422529"/>
                <a:gd name="connsiteY18" fmla="*/ 207074 h 414908"/>
                <a:gd name="connsiteX19" fmla="*/ 92583 w 422529"/>
                <a:gd name="connsiteY19" fmla="*/ 132302 h 414908"/>
                <a:gd name="connsiteX20" fmla="*/ 141637 w 422529"/>
                <a:gd name="connsiteY20" fmla="*/ 82105 h 414908"/>
                <a:gd name="connsiteX21" fmla="*/ 211741 w 422529"/>
                <a:gd name="connsiteY21" fmla="*/ 64484 h 414908"/>
                <a:gd name="connsiteX22" fmla="*/ 281845 w 422529"/>
                <a:gd name="connsiteY22" fmla="*/ 82105 h 414908"/>
                <a:gd name="connsiteX23" fmla="*/ 330518 w 422529"/>
                <a:gd name="connsiteY23" fmla="*/ 132302 h 414908"/>
                <a:gd name="connsiteX24" fmla="*/ 348139 w 422529"/>
                <a:gd name="connsiteY24" fmla="*/ 207074 h 414908"/>
                <a:gd name="connsiteX25" fmla="*/ 33051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95288" y="100108"/>
                  </a:moveTo>
                  <a:cubicBezTo>
                    <a:pt x="377190" y="68675"/>
                    <a:pt x="352140" y="44196"/>
                    <a:pt x="320136" y="26479"/>
                  </a:cubicBezTo>
                  <a:cubicBezTo>
                    <a:pt x="288227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434" y="345472"/>
                    <a:pt x="70581" y="370142"/>
                    <a:pt x="102775" y="388049"/>
                  </a:cubicBezTo>
                  <a:cubicBezTo>
                    <a:pt x="134970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481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lose/>
                  <a:moveTo>
                    <a:pt x="330518" y="281845"/>
                  </a:moveTo>
                  <a:cubicBezTo>
                    <a:pt x="318802" y="303562"/>
                    <a:pt x="302514" y="320421"/>
                    <a:pt x="281845" y="332422"/>
                  </a:cubicBezTo>
                  <a:cubicBezTo>
                    <a:pt x="261176" y="344424"/>
                    <a:pt x="237744" y="350425"/>
                    <a:pt x="211741" y="350425"/>
                  </a:cubicBezTo>
                  <a:cubicBezTo>
                    <a:pt x="185738" y="350425"/>
                    <a:pt x="162306" y="344424"/>
                    <a:pt x="141637" y="332422"/>
                  </a:cubicBezTo>
                  <a:cubicBezTo>
                    <a:pt x="120968" y="320421"/>
                    <a:pt x="104585" y="303562"/>
                    <a:pt x="92583" y="281845"/>
                  </a:cubicBezTo>
                  <a:cubicBezTo>
                    <a:pt x="80582" y="260128"/>
                    <a:pt x="74581" y="235172"/>
                    <a:pt x="74581" y="207074"/>
                  </a:cubicBezTo>
                  <a:cubicBezTo>
                    <a:pt x="74581" y="178975"/>
                    <a:pt x="80582" y="154019"/>
                    <a:pt x="92583" y="132302"/>
                  </a:cubicBezTo>
                  <a:cubicBezTo>
                    <a:pt x="104585" y="110585"/>
                    <a:pt x="120968" y="93821"/>
                    <a:pt x="141637" y="82105"/>
                  </a:cubicBezTo>
                  <a:cubicBezTo>
                    <a:pt x="162306" y="70390"/>
                    <a:pt x="185643" y="64484"/>
                    <a:pt x="211741" y="64484"/>
                  </a:cubicBezTo>
                  <a:cubicBezTo>
                    <a:pt x="237840" y="64484"/>
                    <a:pt x="261176" y="70390"/>
                    <a:pt x="281845" y="82105"/>
                  </a:cubicBezTo>
                  <a:cubicBezTo>
                    <a:pt x="302514" y="93821"/>
                    <a:pt x="318802" y="110585"/>
                    <a:pt x="330518" y="132302"/>
                  </a:cubicBezTo>
                  <a:cubicBezTo>
                    <a:pt x="342329" y="154019"/>
                    <a:pt x="348139" y="178975"/>
                    <a:pt x="348139" y="207074"/>
                  </a:cubicBezTo>
                  <a:cubicBezTo>
                    <a:pt x="348139" y="235172"/>
                    <a:pt x="342234" y="260128"/>
                    <a:pt x="33051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6" name="Полилиния: фигура 105">
              <a:extLst>
                <a:ext uri="{FF2B5EF4-FFF2-40B4-BE49-F238E27FC236}">
                  <a16:creationId xmlns:a16="http://schemas.microsoft.com/office/drawing/2014/main" id="{99B05CC4-E685-4935-932D-20AE900409C0}"/>
                </a:ext>
              </a:extLst>
            </p:cNvPr>
            <p:cNvSpPr/>
            <p:nvPr/>
          </p:nvSpPr>
          <p:spPr>
            <a:xfrm>
              <a:off x="17042796" y="8183499"/>
              <a:ext cx="298894" cy="406336"/>
            </a:xfrm>
            <a:custGeom>
              <a:avLst/>
              <a:gdLst>
                <a:gd name="connsiteX0" fmla="*/ 0 w 298894"/>
                <a:gd name="connsiteY0" fmla="*/ 406337 h 406336"/>
                <a:gd name="connsiteX1" fmla="*/ 73533 w 298894"/>
                <a:gd name="connsiteY1" fmla="*/ 406337 h 406336"/>
                <a:gd name="connsiteX2" fmla="*/ 73533 w 298894"/>
                <a:gd name="connsiteY2" fmla="*/ 64389 h 406336"/>
                <a:gd name="connsiteX3" fmla="*/ 298895 w 298894"/>
                <a:gd name="connsiteY3" fmla="*/ 64389 h 406336"/>
                <a:gd name="connsiteX4" fmla="*/ 298895 w 298894"/>
                <a:gd name="connsiteY4" fmla="*/ 0 h 406336"/>
                <a:gd name="connsiteX5" fmla="*/ 0 w 298894"/>
                <a:gd name="connsiteY5" fmla="*/ 0 h 406336"/>
                <a:gd name="connsiteX6" fmla="*/ 0 w 298894"/>
                <a:gd name="connsiteY6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894" h="406336">
                  <a:moveTo>
                    <a:pt x="0" y="406337"/>
                  </a:moveTo>
                  <a:lnTo>
                    <a:pt x="73533" y="406337"/>
                  </a:lnTo>
                  <a:lnTo>
                    <a:pt x="73533" y="64389"/>
                  </a:lnTo>
                  <a:lnTo>
                    <a:pt x="298895" y="64389"/>
                  </a:lnTo>
                  <a:lnTo>
                    <a:pt x="298895" y="0"/>
                  </a:lnTo>
                  <a:lnTo>
                    <a:pt x="0" y="0"/>
                  </a:lnTo>
                  <a:lnTo>
                    <a:pt x="0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7" name="Полилиния: фигура 106">
              <a:extLst>
                <a:ext uri="{FF2B5EF4-FFF2-40B4-BE49-F238E27FC236}">
                  <a16:creationId xmlns:a16="http://schemas.microsoft.com/office/drawing/2014/main" id="{F115E429-FEEA-4FBB-BF4E-2ADA379ABCDE}"/>
                </a:ext>
              </a:extLst>
            </p:cNvPr>
            <p:cNvSpPr/>
            <p:nvPr/>
          </p:nvSpPr>
          <p:spPr>
            <a:xfrm>
              <a:off x="17361598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2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49 w 422528"/>
                <a:gd name="connsiteY16" fmla="*/ 82201 h 414908"/>
                <a:gd name="connsiteX17" fmla="*/ 330423 w 422528"/>
                <a:gd name="connsiteY17" fmla="*/ 132397 h 414908"/>
                <a:gd name="connsiteX18" fmla="*/ 348044 w 422528"/>
                <a:gd name="connsiteY18" fmla="*/ 207169 h 414908"/>
                <a:gd name="connsiteX19" fmla="*/ 330423 w 422528"/>
                <a:gd name="connsiteY19" fmla="*/ 281940 h 414908"/>
                <a:gd name="connsiteX20" fmla="*/ 281749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2 w 422528"/>
                <a:gd name="connsiteY23" fmla="*/ 281940 h 414908"/>
                <a:gd name="connsiteX24" fmla="*/ 74391 w 422528"/>
                <a:gd name="connsiteY24" fmla="*/ 207169 h 414908"/>
                <a:gd name="connsiteX25" fmla="*/ 92392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70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1" y="0"/>
                    <a:pt x="211645" y="0"/>
                  </a:cubicBezTo>
                  <a:cubicBezTo>
                    <a:pt x="171259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1" y="100108"/>
                  </a:cubicBezTo>
                  <a:cubicBezTo>
                    <a:pt x="9048" y="131540"/>
                    <a:pt x="0" y="167164"/>
                    <a:pt x="0" y="207074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2" y="132397"/>
                  </a:moveTo>
                  <a:cubicBezTo>
                    <a:pt x="104394" y="110680"/>
                    <a:pt x="120778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49" y="82201"/>
                  </a:cubicBezTo>
                  <a:cubicBezTo>
                    <a:pt x="302419" y="93917"/>
                    <a:pt x="318706" y="110680"/>
                    <a:pt x="330423" y="132397"/>
                  </a:cubicBezTo>
                  <a:cubicBezTo>
                    <a:pt x="342138" y="154114"/>
                    <a:pt x="348044" y="179070"/>
                    <a:pt x="348044" y="207169"/>
                  </a:cubicBezTo>
                  <a:cubicBezTo>
                    <a:pt x="348044" y="235267"/>
                    <a:pt x="342138" y="260223"/>
                    <a:pt x="330423" y="281940"/>
                  </a:cubicBezTo>
                  <a:cubicBezTo>
                    <a:pt x="318706" y="303657"/>
                    <a:pt x="302419" y="320516"/>
                    <a:pt x="281749" y="332518"/>
                  </a:cubicBezTo>
                  <a:cubicBezTo>
                    <a:pt x="261081" y="344519"/>
                    <a:pt x="237648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8" y="320516"/>
                    <a:pt x="104394" y="303657"/>
                    <a:pt x="92392" y="281940"/>
                  </a:cubicBezTo>
                  <a:cubicBezTo>
                    <a:pt x="80392" y="260223"/>
                    <a:pt x="74391" y="235267"/>
                    <a:pt x="74391" y="207169"/>
                  </a:cubicBezTo>
                  <a:cubicBezTo>
                    <a:pt x="74391" y="179070"/>
                    <a:pt x="80392" y="154114"/>
                    <a:pt x="92392" y="13239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8" name="Полилиния: фигура 107">
              <a:extLst>
                <a:ext uri="{FF2B5EF4-FFF2-40B4-BE49-F238E27FC236}">
                  <a16:creationId xmlns:a16="http://schemas.microsoft.com/office/drawing/2014/main" id="{6E5B67AD-5A1C-4B5B-9A4C-71AD7D1BFE41}"/>
                </a:ext>
              </a:extLst>
            </p:cNvPr>
            <p:cNvSpPr/>
            <p:nvPr/>
          </p:nvSpPr>
          <p:spPr>
            <a:xfrm>
              <a:off x="18096833" y="8179593"/>
              <a:ext cx="420813" cy="558831"/>
            </a:xfrm>
            <a:custGeom>
              <a:avLst/>
              <a:gdLst>
                <a:gd name="connsiteX0" fmla="*/ 394334 w 420813"/>
                <a:gd name="connsiteY0" fmla="*/ 315563 h 558831"/>
                <a:gd name="connsiteX1" fmla="*/ 420814 w 420813"/>
                <a:gd name="connsiteY1" fmla="*/ 207074 h 558831"/>
                <a:gd name="connsiteX2" fmla="*/ 394334 w 420813"/>
                <a:gd name="connsiteY2" fmla="*/ 98965 h 558831"/>
                <a:gd name="connsiteX3" fmla="*/ 321087 w 420813"/>
                <a:gd name="connsiteY3" fmla="*/ 26099 h 558831"/>
                <a:gd name="connsiteX4" fmla="*/ 215360 w 420813"/>
                <a:gd name="connsiteY4" fmla="*/ 0 h 558831"/>
                <a:gd name="connsiteX5" fmla="*/ 132587 w 420813"/>
                <a:gd name="connsiteY5" fmla="*/ 17240 h 558831"/>
                <a:gd name="connsiteX6" fmla="*/ 70484 w 420813"/>
                <a:gd name="connsiteY6" fmla="*/ 68199 h 558831"/>
                <a:gd name="connsiteX7" fmla="*/ 70484 w 420813"/>
                <a:gd name="connsiteY7" fmla="*/ 3810 h 558831"/>
                <a:gd name="connsiteX8" fmla="*/ 0 w 420813"/>
                <a:gd name="connsiteY8" fmla="*/ 3810 h 558831"/>
                <a:gd name="connsiteX9" fmla="*/ 0 w 420813"/>
                <a:gd name="connsiteY9" fmla="*/ 558832 h 558831"/>
                <a:gd name="connsiteX10" fmla="*/ 73628 w 420813"/>
                <a:gd name="connsiteY10" fmla="*/ 558832 h 558831"/>
                <a:gd name="connsiteX11" fmla="*/ 73628 w 420813"/>
                <a:gd name="connsiteY11" fmla="*/ 348805 h 558831"/>
                <a:gd name="connsiteX12" fmla="*/ 135350 w 420813"/>
                <a:gd name="connsiteY12" fmla="*/ 397859 h 558831"/>
                <a:gd name="connsiteX13" fmla="*/ 215455 w 420813"/>
                <a:gd name="connsiteY13" fmla="*/ 414718 h 558831"/>
                <a:gd name="connsiteX14" fmla="*/ 321183 w 420813"/>
                <a:gd name="connsiteY14" fmla="*/ 388620 h 558831"/>
                <a:gd name="connsiteX15" fmla="*/ 394429 w 420813"/>
                <a:gd name="connsiteY15" fmla="*/ 315373 h 558831"/>
                <a:gd name="connsiteX16" fmla="*/ 328422 w 420813"/>
                <a:gd name="connsiteY16" fmla="*/ 281845 h 558831"/>
                <a:gd name="connsiteX17" fmla="*/ 279368 w 420813"/>
                <a:gd name="connsiteY17" fmla="*/ 332422 h 558831"/>
                <a:gd name="connsiteX18" fmla="*/ 209264 w 420813"/>
                <a:gd name="connsiteY18" fmla="*/ 350425 h 558831"/>
                <a:gd name="connsiteX19" fmla="*/ 139540 w 420813"/>
                <a:gd name="connsiteY19" fmla="*/ 332422 h 558831"/>
                <a:gd name="connsiteX20" fmla="*/ 90488 w 420813"/>
                <a:gd name="connsiteY20" fmla="*/ 281845 h 558831"/>
                <a:gd name="connsiteX21" fmla="*/ 72865 w 420813"/>
                <a:gd name="connsiteY21" fmla="*/ 207074 h 558831"/>
                <a:gd name="connsiteX22" fmla="*/ 90868 w 420813"/>
                <a:gd name="connsiteY22" fmla="*/ 132683 h 558831"/>
                <a:gd name="connsiteX23" fmla="*/ 139922 w 420813"/>
                <a:gd name="connsiteY23" fmla="*/ 82487 h 558831"/>
                <a:gd name="connsiteX24" fmla="*/ 209264 w 420813"/>
                <a:gd name="connsiteY24" fmla="*/ 64484 h 558831"/>
                <a:gd name="connsiteX25" fmla="*/ 279368 w 420813"/>
                <a:gd name="connsiteY25" fmla="*/ 82105 h 558831"/>
                <a:gd name="connsiteX26" fmla="*/ 328422 w 420813"/>
                <a:gd name="connsiteY26" fmla="*/ 132302 h 558831"/>
                <a:gd name="connsiteX27" fmla="*/ 346424 w 420813"/>
                <a:gd name="connsiteY27" fmla="*/ 207074 h 558831"/>
                <a:gd name="connsiteX28" fmla="*/ 328422 w 420813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3" h="558831">
                  <a:moveTo>
                    <a:pt x="394334" y="315563"/>
                  </a:moveTo>
                  <a:cubicBezTo>
                    <a:pt x="411956" y="284131"/>
                    <a:pt x="420814" y="248031"/>
                    <a:pt x="420814" y="207074"/>
                  </a:cubicBezTo>
                  <a:cubicBezTo>
                    <a:pt x="420814" y="166116"/>
                    <a:pt x="411956" y="130207"/>
                    <a:pt x="394334" y="98965"/>
                  </a:cubicBezTo>
                  <a:cubicBezTo>
                    <a:pt x="376713" y="67818"/>
                    <a:pt x="352234" y="43529"/>
                    <a:pt x="321087" y="26099"/>
                  </a:cubicBezTo>
                  <a:cubicBezTo>
                    <a:pt x="289940" y="8763"/>
                    <a:pt x="254698" y="0"/>
                    <a:pt x="215360" y="0"/>
                  </a:cubicBezTo>
                  <a:cubicBezTo>
                    <a:pt x="185165" y="0"/>
                    <a:pt x="157638" y="5715"/>
                    <a:pt x="132587" y="17240"/>
                  </a:cubicBezTo>
                  <a:cubicBezTo>
                    <a:pt x="107536" y="28766"/>
                    <a:pt x="86868" y="45720"/>
                    <a:pt x="70484" y="68199"/>
                  </a:cubicBezTo>
                  <a:lnTo>
                    <a:pt x="70484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5"/>
                  </a:lnTo>
                  <a:cubicBezTo>
                    <a:pt x="90488" y="370332"/>
                    <a:pt x="111061" y="386620"/>
                    <a:pt x="135350" y="397859"/>
                  </a:cubicBezTo>
                  <a:cubicBezTo>
                    <a:pt x="159638" y="409099"/>
                    <a:pt x="186308" y="414718"/>
                    <a:pt x="215455" y="414718"/>
                  </a:cubicBezTo>
                  <a:cubicBezTo>
                    <a:pt x="254794" y="414718"/>
                    <a:pt x="290036" y="406051"/>
                    <a:pt x="321183" y="388620"/>
                  </a:cubicBezTo>
                  <a:cubicBezTo>
                    <a:pt x="352330" y="371189"/>
                    <a:pt x="376808" y="346805"/>
                    <a:pt x="394429" y="315373"/>
                  </a:cubicBezTo>
                  <a:close/>
                  <a:moveTo>
                    <a:pt x="328422" y="281845"/>
                  </a:moveTo>
                  <a:cubicBezTo>
                    <a:pt x="316420" y="303562"/>
                    <a:pt x="300038" y="320421"/>
                    <a:pt x="279368" y="332422"/>
                  </a:cubicBezTo>
                  <a:cubicBezTo>
                    <a:pt x="258698" y="344424"/>
                    <a:pt x="235267" y="350425"/>
                    <a:pt x="209264" y="350425"/>
                  </a:cubicBezTo>
                  <a:cubicBezTo>
                    <a:pt x="183261" y="350425"/>
                    <a:pt x="160496" y="344424"/>
                    <a:pt x="139540" y="332422"/>
                  </a:cubicBezTo>
                  <a:cubicBezTo>
                    <a:pt x="118586" y="320421"/>
                    <a:pt x="102203" y="303562"/>
                    <a:pt x="90488" y="281845"/>
                  </a:cubicBezTo>
                  <a:cubicBezTo>
                    <a:pt x="78675" y="260128"/>
                    <a:pt x="72865" y="235172"/>
                    <a:pt x="72865" y="207074"/>
                  </a:cubicBezTo>
                  <a:cubicBezTo>
                    <a:pt x="72865" y="178975"/>
                    <a:pt x="78866" y="154210"/>
                    <a:pt x="90868" y="132683"/>
                  </a:cubicBezTo>
                  <a:cubicBezTo>
                    <a:pt x="102869" y="111157"/>
                    <a:pt x="119252" y="94488"/>
                    <a:pt x="139922" y="82487"/>
                  </a:cubicBezTo>
                  <a:cubicBezTo>
                    <a:pt x="160591" y="70485"/>
                    <a:pt x="183736" y="64484"/>
                    <a:pt x="209264" y="64484"/>
                  </a:cubicBezTo>
                  <a:cubicBezTo>
                    <a:pt x="234790" y="64484"/>
                    <a:pt x="258698" y="70390"/>
                    <a:pt x="279368" y="82105"/>
                  </a:cubicBezTo>
                  <a:cubicBezTo>
                    <a:pt x="300038" y="93821"/>
                    <a:pt x="316420" y="110585"/>
                    <a:pt x="328422" y="132302"/>
                  </a:cubicBezTo>
                  <a:cubicBezTo>
                    <a:pt x="340423" y="154019"/>
                    <a:pt x="346424" y="178975"/>
                    <a:pt x="346424" y="207074"/>
                  </a:cubicBezTo>
                  <a:cubicBezTo>
                    <a:pt x="346424" y="235172"/>
                    <a:pt x="340423" y="260128"/>
                    <a:pt x="328422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9" name="Полилиния: фигура 108">
              <a:extLst>
                <a:ext uri="{FF2B5EF4-FFF2-40B4-BE49-F238E27FC236}">
                  <a16:creationId xmlns:a16="http://schemas.microsoft.com/office/drawing/2014/main" id="{8F11304D-7F5D-42F0-B41F-0D7EE81772AB}"/>
                </a:ext>
              </a:extLst>
            </p:cNvPr>
            <p:cNvSpPr/>
            <p:nvPr/>
          </p:nvSpPr>
          <p:spPr>
            <a:xfrm>
              <a:off x="18585751" y="8179688"/>
              <a:ext cx="353472" cy="414528"/>
            </a:xfrm>
            <a:custGeom>
              <a:avLst/>
              <a:gdLst>
                <a:gd name="connsiteX0" fmla="*/ 353473 w 353472"/>
                <a:gd name="connsiteY0" fmla="*/ 410147 h 414528"/>
                <a:gd name="connsiteX1" fmla="*/ 353473 w 353472"/>
                <a:gd name="connsiteY1" fmla="*/ 164878 h 414528"/>
                <a:gd name="connsiteX2" fmla="*/ 308610 w 353472"/>
                <a:gd name="connsiteY2" fmla="*/ 41434 h 414528"/>
                <a:gd name="connsiteX3" fmla="*/ 179451 w 353472"/>
                <a:gd name="connsiteY3" fmla="*/ 0 h 414528"/>
                <a:gd name="connsiteX4" fmla="*/ 86677 w 353472"/>
                <a:gd name="connsiteY4" fmla="*/ 13430 h 414528"/>
                <a:gd name="connsiteX5" fmla="*/ 11525 w 353472"/>
                <a:gd name="connsiteY5" fmla="*/ 52102 h 414528"/>
                <a:gd name="connsiteX6" fmla="*/ 42195 w 353472"/>
                <a:gd name="connsiteY6" fmla="*/ 107252 h 414528"/>
                <a:gd name="connsiteX7" fmla="*/ 100489 w 353472"/>
                <a:gd name="connsiteY7" fmla="*/ 75438 h 414528"/>
                <a:gd name="connsiteX8" fmla="*/ 170973 w 353472"/>
                <a:gd name="connsiteY8" fmla="*/ 63532 h 414528"/>
                <a:gd name="connsiteX9" fmla="*/ 252222 w 353472"/>
                <a:gd name="connsiteY9" fmla="*/ 88868 h 414528"/>
                <a:gd name="connsiteX10" fmla="*/ 279845 w 353472"/>
                <a:gd name="connsiteY10" fmla="*/ 161639 h 414528"/>
                <a:gd name="connsiteX11" fmla="*/ 279845 w 353472"/>
                <a:gd name="connsiteY11" fmla="*/ 176213 h 414528"/>
                <a:gd name="connsiteX12" fmla="*/ 163259 w 353472"/>
                <a:gd name="connsiteY12" fmla="*/ 176213 h 414528"/>
                <a:gd name="connsiteX13" fmla="*/ 39052 w 353472"/>
                <a:gd name="connsiteY13" fmla="*/ 208788 h 414528"/>
                <a:gd name="connsiteX14" fmla="*/ 0 w 353472"/>
                <a:gd name="connsiteY14" fmla="*/ 294989 h 414528"/>
                <a:gd name="connsiteX15" fmla="*/ 41052 w 353472"/>
                <a:gd name="connsiteY15" fmla="*/ 381572 h 414528"/>
                <a:gd name="connsiteX16" fmla="*/ 150305 w 353472"/>
                <a:gd name="connsiteY16" fmla="*/ 414528 h 414528"/>
                <a:gd name="connsiteX17" fmla="*/ 231172 w 353472"/>
                <a:gd name="connsiteY17" fmla="*/ 399574 h 414528"/>
                <a:gd name="connsiteX18" fmla="*/ 283655 w 353472"/>
                <a:gd name="connsiteY18" fmla="*/ 356235 h 414528"/>
                <a:gd name="connsiteX19" fmla="*/ 283655 w 353472"/>
                <a:gd name="connsiteY19" fmla="*/ 409861 h 414528"/>
                <a:gd name="connsiteX20" fmla="*/ 353377 w 353472"/>
                <a:gd name="connsiteY20" fmla="*/ 409861 h 414528"/>
                <a:gd name="connsiteX21" fmla="*/ 279940 w 353472"/>
                <a:gd name="connsiteY21" fmla="*/ 285941 h 414528"/>
                <a:gd name="connsiteX22" fmla="*/ 235458 w 353472"/>
                <a:gd name="connsiteY22" fmla="*/ 339185 h 414528"/>
                <a:gd name="connsiteX23" fmla="*/ 162591 w 353472"/>
                <a:gd name="connsiteY23" fmla="*/ 357950 h 414528"/>
                <a:gd name="connsiteX24" fmla="*/ 96679 w 353472"/>
                <a:gd name="connsiteY24" fmla="*/ 340328 h 414528"/>
                <a:gd name="connsiteX25" fmla="*/ 72962 w 353472"/>
                <a:gd name="connsiteY25" fmla="*/ 292037 h 414528"/>
                <a:gd name="connsiteX26" fmla="*/ 166497 w 353472"/>
                <a:gd name="connsiteY26" fmla="*/ 229172 h 414528"/>
                <a:gd name="connsiteX27" fmla="*/ 279940 w 353472"/>
                <a:gd name="connsiteY27" fmla="*/ 229172 h 414528"/>
                <a:gd name="connsiteX28" fmla="*/ 279940 w 353472"/>
                <a:gd name="connsiteY28" fmla="*/ 285941 h 41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472" h="414528">
                  <a:moveTo>
                    <a:pt x="353473" y="410147"/>
                  </a:moveTo>
                  <a:lnTo>
                    <a:pt x="353473" y="164878"/>
                  </a:lnTo>
                  <a:cubicBezTo>
                    <a:pt x="353473" y="110204"/>
                    <a:pt x="338519" y="69056"/>
                    <a:pt x="308610" y="41434"/>
                  </a:cubicBezTo>
                  <a:cubicBezTo>
                    <a:pt x="278702" y="13811"/>
                    <a:pt x="235648" y="0"/>
                    <a:pt x="179451" y="0"/>
                  </a:cubicBezTo>
                  <a:cubicBezTo>
                    <a:pt x="146781" y="0"/>
                    <a:pt x="115824" y="4477"/>
                    <a:pt x="86677" y="13430"/>
                  </a:cubicBezTo>
                  <a:cubicBezTo>
                    <a:pt x="57531" y="22384"/>
                    <a:pt x="32481" y="35243"/>
                    <a:pt x="11525" y="52102"/>
                  </a:cubicBezTo>
                  <a:lnTo>
                    <a:pt x="42195" y="107252"/>
                  </a:lnTo>
                  <a:cubicBezTo>
                    <a:pt x="58007" y="94012"/>
                    <a:pt x="77534" y="83344"/>
                    <a:pt x="100489" y="75438"/>
                  </a:cubicBezTo>
                  <a:cubicBezTo>
                    <a:pt x="123444" y="67532"/>
                    <a:pt x="146970" y="63532"/>
                    <a:pt x="170973" y="63532"/>
                  </a:cubicBezTo>
                  <a:cubicBezTo>
                    <a:pt x="206787" y="63532"/>
                    <a:pt x="233839" y="72009"/>
                    <a:pt x="252222" y="88868"/>
                  </a:cubicBezTo>
                  <a:cubicBezTo>
                    <a:pt x="270606" y="105728"/>
                    <a:pt x="279845" y="130016"/>
                    <a:pt x="279845" y="161639"/>
                  </a:cubicBezTo>
                  <a:lnTo>
                    <a:pt x="279845" y="176213"/>
                  </a:lnTo>
                  <a:lnTo>
                    <a:pt x="163259" y="176213"/>
                  </a:lnTo>
                  <a:cubicBezTo>
                    <a:pt x="106584" y="176213"/>
                    <a:pt x="65151" y="187071"/>
                    <a:pt x="39052" y="208788"/>
                  </a:cubicBezTo>
                  <a:cubicBezTo>
                    <a:pt x="12954" y="230505"/>
                    <a:pt x="0" y="259271"/>
                    <a:pt x="0" y="294989"/>
                  </a:cubicBezTo>
                  <a:cubicBezTo>
                    <a:pt x="0" y="330708"/>
                    <a:pt x="13715" y="359664"/>
                    <a:pt x="41052" y="381572"/>
                  </a:cubicBezTo>
                  <a:cubicBezTo>
                    <a:pt x="68389" y="403574"/>
                    <a:pt x="104870" y="414528"/>
                    <a:pt x="150305" y="414528"/>
                  </a:cubicBezTo>
                  <a:cubicBezTo>
                    <a:pt x="181452" y="414528"/>
                    <a:pt x="208407" y="409575"/>
                    <a:pt x="231172" y="399574"/>
                  </a:cubicBezTo>
                  <a:cubicBezTo>
                    <a:pt x="253937" y="389573"/>
                    <a:pt x="271463" y="375190"/>
                    <a:pt x="283655" y="356235"/>
                  </a:cubicBezTo>
                  <a:lnTo>
                    <a:pt x="283655" y="409861"/>
                  </a:lnTo>
                  <a:lnTo>
                    <a:pt x="353377" y="409861"/>
                  </a:lnTo>
                  <a:close/>
                  <a:moveTo>
                    <a:pt x="279940" y="285941"/>
                  </a:moveTo>
                  <a:cubicBezTo>
                    <a:pt x="270701" y="308896"/>
                    <a:pt x="255937" y="326708"/>
                    <a:pt x="235458" y="339185"/>
                  </a:cubicBezTo>
                  <a:cubicBezTo>
                    <a:pt x="214979" y="351758"/>
                    <a:pt x="190786" y="357950"/>
                    <a:pt x="162591" y="357950"/>
                  </a:cubicBezTo>
                  <a:cubicBezTo>
                    <a:pt x="134398" y="357950"/>
                    <a:pt x="112490" y="352139"/>
                    <a:pt x="96679" y="340328"/>
                  </a:cubicBezTo>
                  <a:cubicBezTo>
                    <a:pt x="80867" y="328613"/>
                    <a:pt x="72962" y="312420"/>
                    <a:pt x="72962" y="292037"/>
                  </a:cubicBezTo>
                  <a:cubicBezTo>
                    <a:pt x="72962" y="250127"/>
                    <a:pt x="104108" y="229172"/>
                    <a:pt x="166497" y="229172"/>
                  </a:cubicBezTo>
                  <a:lnTo>
                    <a:pt x="279940" y="229172"/>
                  </a:lnTo>
                  <a:lnTo>
                    <a:pt x="279940" y="28594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0" name="Полилиния: фигура 109">
              <a:extLst>
                <a:ext uri="{FF2B5EF4-FFF2-40B4-BE49-F238E27FC236}">
                  <a16:creationId xmlns:a16="http://schemas.microsoft.com/office/drawing/2014/main" id="{E538BD90-6DC3-4E49-BFD8-5E5E0B563F9C}"/>
                </a:ext>
              </a:extLst>
            </p:cNvPr>
            <p:cNvSpPr/>
            <p:nvPr/>
          </p:nvSpPr>
          <p:spPr>
            <a:xfrm>
              <a:off x="19015042" y="8178355"/>
              <a:ext cx="354996" cy="417099"/>
            </a:xfrm>
            <a:custGeom>
              <a:avLst/>
              <a:gdLst>
                <a:gd name="connsiteX0" fmla="*/ 269939 w 354996"/>
                <a:gd name="connsiteY0" fmla="*/ 199930 h 417099"/>
                <a:gd name="connsiteX1" fmla="*/ 323565 w 354996"/>
                <a:gd name="connsiteY1" fmla="*/ 163925 h 417099"/>
                <a:gd name="connsiteX2" fmla="*/ 343472 w 354996"/>
                <a:gd name="connsiteY2" fmla="*/ 110300 h 417099"/>
                <a:gd name="connsiteX3" fmla="*/ 321279 w 354996"/>
                <a:gd name="connsiteY3" fmla="*/ 52864 h 417099"/>
                <a:gd name="connsiteX4" fmla="*/ 259938 w 354996"/>
                <a:gd name="connsiteY4" fmla="*/ 13811 h 417099"/>
                <a:gd name="connsiteX5" fmla="*/ 171736 w 354996"/>
                <a:gd name="connsiteY5" fmla="*/ 0 h 417099"/>
                <a:gd name="connsiteX6" fmla="*/ 16098 w 354996"/>
                <a:gd name="connsiteY6" fmla="*/ 37529 h 417099"/>
                <a:gd name="connsiteX7" fmla="*/ 36005 w 354996"/>
                <a:gd name="connsiteY7" fmla="*/ 94298 h 417099"/>
                <a:gd name="connsiteX8" fmla="*/ 164021 w 354996"/>
                <a:gd name="connsiteY8" fmla="*/ 62865 h 417099"/>
                <a:gd name="connsiteX9" fmla="*/ 239554 w 354996"/>
                <a:gd name="connsiteY9" fmla="*/ 78200 h 417099"/>
                <a:gd name="connsiteX10" fmla="*/ 267558 w 354996"/>
                <a:gd name="connsiteY10" fmla="*/ 121158 h 417099"/>
                <a:gd name="connsiteX11" fmla="*/ 243746 w 354996"/>
                <a:gd name="connsiteY11" fmla="*/ 160973 h 417099"/>
                <a:gd name="connsiteX12" fmla="*/ 178594 w 354996"/>
                <a:gd name="connsiteY12" fmla="*/ 175546 h 417099"/>
                <a:gd name="connsiteX13" fmla="*/ 109633 w 354996"/>
                <a:gd name="connsiteY13" fmla="*/ 175546 h 417099"/>
                <a:gd name="connsiteX14" fmla="*/ 109633 w 354996"/>
                <a:gd name="connsiteY14" fmla="*/ 228410 h 417099"/>
                <a:gd name="connsiteX15" fmla="*/ 184024 w 354996"/>
                <a:gd name="connsiteY15" fmla="*/ 228410 h 417099"/>
                <a:gd name="connsiteX16" fmla="*/ 254128 w 354996"/>
                <a:gd name="connsiteY16" fmla="*/ 243745 h 417099"/>
                <a:gd name="connsiteX17" fmla="*/ 279083 w 354996"/>
                <a:gd name="connsiteY17" fmla="*/ 287465 h 417099"/>
                <a:gd name="connsiteX18" fmla="*/ 248031 w 354996"/>
                <a:gd name="connsiteY18" fmla="*/ 336137 h 417099"/>
                <a:gd name="connsiteX19" fmla="*/ 164878 w 354996"/>
                <a:gd name="connsiteY19" fmla="*/ 354140 h 417099"/>
                <a:gd name="connsiteX20" fmla="*/ 88964 w 354996"/>
                <a:gd name="connsiteY20" fmla="*/ 343853 h 417099"/>
                <a:gd name="connsiteX21" fmla="*/ 22289 w 354996"/>
                <a:gd name="connsiteY21" fmla="*/ 315087 h 417099"/>
                <a:gd name="connsiteX22" fmla="*/ 0 w 354996"/>
                <a:gd name="connsiteY22" fmla="*/ 371094 h 417099"/>
                <a:gd name="connsiteX23" fmla="*/ 77058 w 354996"/>
                <a:gd name="connsiteY23" fmla="*/ 405194 h 417099"/>
                <a:gd name="connsiteX24" fmla="*/ 165640 w 354996"/>
                <a:gd name="connsiteY24" fmla="*/ 417100 h 417099"/>
                <a:gd name="connsiteX25" fmla="*/ 262605 w 354996"/>
                <a:gd name="connsiteY25" fmla="*/ 401384 h 417099"/>
                <a:gd name="connsiteX26" fmla="*/ 330423 w 354996"/>
                <a:gd name="connsiteY26" fmla="*/ 357664 h 417099"/>
                <a:gd name="connsiteX27" fmla="*/ 354997 w 354996"/>
                <a:gd name="connsiteY27" fmla="*/ 293656 h 417099"/>
                <a:gd name="connsiteX28" fmla="*/ 332709 w 354996"/>
                <a:gd name="connsiteY28" fmla="*/ 234601 h 417099"/>
                <a:gd name="connsiteX29" fmla="*/ 269844 w 354996"/>
                <a:gd name="connsiteY29" fmla="*/ 200120 h 41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4996" h="417099">
                  <a:moveTo>
                    <a:pt x="269939" y="199930"/>
                  </a:moveTo>
                  <a:cubicBezTo>
                    <a:pt x="292418" y="191738"/>
                    <a:pt x="310325" y="179737"/>
                    <a:pt x="323565" y="163925"/>
                  </a:cubicBezTo>
                  <a:cubicBezTo>
                    <a:pt x="336899" y="148114"/>
                    <a:pt x="343472" y="130207"/>
                    <a:pt x="343472" y="110300"/>
                  </a:cubicBezTo>
                  <a:cubicBezTo>
                    <a:pt x="343472" y="88868"/>
                    <a:pt x="336042" y="69628"/>
                    <a:pt x="321279" y="52864"/>
                  </a:cubicBezTo>
                  <a:cubicBezTo>
                    <a:pt x="306420" y="36004"/>
                    <a:pt x="286036" y="22955"/>
                    <a:pt x="259938" y="13811"/>
                  </a:cubicBezTo>
                  <a:cubicBezTo>
                    <a:pt x="233839" y="4572"/>
                    <a:pt x="204503" y="0"/>
                    <a:pt x="171736" y="0"/>
                  </a:cubicBezTo>
                  <a:cubicBezTo>
                    <a:pt x="117539" y="0"/>
                    <a:pt x="65627" y="12573"/>
                    <a:pt x="16098" y="37529"/>
                  </a:cubicBezTo>
                  <a:lnTo>
                    <a:pt x="36005" y="94298"/>
                  </a:lnTo>
                  <a:cubicBezTo>
                    <a:pt x="80963" y="73343"/>
                    <a:pt x="123635" y="62865"/>
                    <a:pt x="164021" y="62865"/>
                  </a:cubicBezTo>
                  <a:cubicBezTo>
                    <a:pt x="195739" y="62865"/>
                    <a:pt x="220885" y="68008"/>
                    <a:pt x="239554" y="78200"/>
                  </a:cubicBezTo>
                  <a:cubicBezTo>
                    <a:pt x="258223" y="88392"/>
                    <a:pt x="267558" y="102679"/>
                    <a:pt x="267558" y="121158"/>
                  </a:cubicBezTo>
                  <a:cubicBezTo>
                    <a:pt x="267558" y="138017"/>
                    <a:pt x="259652" y="151352"/>
                    <a:pt x="243746" y="160973"/>
                  </a:cubicBezTo>
                  <a:cubicBezTo>
                    <a:pt x="227934" y="170688"/>
                    <a:pt x="206216" y="175546"/>
                    <a:pt x="178594" y="175546"/>
                  </a:cubicBezTo>
                  <a:lnTo>
                    <a:pt x="109633" y="175546"/>
                  </a:lnTo>
                  <a:lnTo>
                    <a:pt x="109633" y="228410"/>
                  </a:lnTo>
                  <a:lnTo>
                    <a:pt x="184024" y="228410"/>
                  </a:lnTo>
                  <a:cubicBezTo>
                    <a:pt x="214123" y="228410"/>
                    <a:pt x="237554" y="233553"/>
                    <a:pt x="254128" y="243745"/>
                  </a:cubicBezTo>
                  <a:cubicBezTo>
                    <a:pt x="270701" y="253937"/>
                    <a:pt x="279083" y="268510"/>
                    <a:pt x="279083" y="287465"/>
                  </a:cubicBezTo>
                  <a:cubicBezTo>
                    <a:pt x="279083" y="307943"/>
                    <a:pt x="268701" y="324136"/>
                    <a:pt x="248031" y="336137"/>
                  </a:cubicBezTo>
                  <a:cubicBezTo>
                    <a:pt x="227362" y="348139"/>
                    <a:pt x="199645" y="354140"/>
                    <a:pt x="164878" y="354140"/>
                  </a:cubicBezTo>
                  <a:cubicBezTo>
                    <a:pt x="139351" y="354140"/>
                    <a:pt x="114015" y="350711"/>
                    <a:pt x="88964" y="343853"/>
                  </a:cubicBezTo>
                  <a:cubicBezTo>
                    <a:pt x="63914" y="336995"/>
                    <a:pt x="41720" y="327374"/>
                    <a:pt x="22289" y="315087"/>
                  </a:cubicBezTo>
                  <a:lnTo>
                    <a:pt x="0" y="371094"/>
                  </a:lnTo>
                  <a:cubicBezTo>
                    <a:pt x="22479" y="385953"/>
                    <a:pt x="48197" y="397288"/>
                    <a:pt x="77058" y="405194"/>
                  </a:cubicBezTo>
                  <a:cubicBezTo>
                    <a:pt x="105918" y="413099"/>
                    <a:pt x="135446" y="417100"/>
                    <a:pt x="165640" y="417100"/>
                  </a:cubicBezTo>
                  <a:cubicBezTo>
                    <a:pt x="201454" y="417100"/>
                    <a:pt x="233744" y="411861"/>
                    <a:pt x="262605" y="401384"/>
                  </a:cubicBezTo>
                  <a:cubicBezTo>
                    <a:pt x="291466" y="390906"/>
                    <a:pt x="314040" y="376333"/>
                    <a:pt x="330423" y="357664"/>
                  </a:cubicBezTo>
                  <a:cubicBezTo>
                    <a:pt x="346806" y="338995"/>
                    <a:pt x="354997" y="317754"/>
                    <a:pt x="354997" y="293656"/>
                  </a:cubicBezTo>
                  <a:cubicBezTo>
                    <a:pt x="354997" y="269558"/>
                    <a:pt x="347567" y="250508"/>
                    <a:pt x="332709" y="234601"/>
                  </a:cubicBezTo>
                  <a:cubicBezTo>
                    <a:pt x="317849" y="218789"/>
                    <a:pt x="296895" y="207264"/>
                    <a:pt x="269844" y="2001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1" name="Полилиния: фигура 110">
              <a:extLst>
                <a:ext uri="{FF2B5EF4-FFF2-40B4-BE49-F238E27FC236}">
                  <a16:creationId xmlns:a16="http://schemas.microsoft.com/office/drawing/2014/main" id="{9CE92740-E8E1-4435-ADA3-40619D9B9563}"/>
                </a:ext>
              </a:extLst>
            </p:cNvPr>
            <p:cNvSpPr/>
            <p:nvPr/>
          </p:nvSpPr>
          <p:spPr>
            <a:xfrm>
              <a:off x="19481958" y="8183499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7 w 355758"/>
                <a:gd name="connsiteY2" fmla="*/ 195548 h 406241"/>
                <a:gd name="connsiteX3" fmla="*/ 324707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2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373 w 355758"/>
                <a:gd name="connsiteY10" fmla="*/ 377095 h 406241"/>
                <a:gd name="connsiteX11" fmla="*/ 72105 w 355758"/>
                <a:gd name="connsiteY11" fmla="*/ 56769 h 406241"/>
                <a:gd name="connsiteX12" fmla="*/ 182499 w 355758"/>
                <a:gd name="connsiteY12" fmla="*/ 56769 h 406241"/>
                <a:gd name="connsiteX13" fmla="*/ 268320 w 355758"/>
                <a:gd name="connsiteY13" fmla="*/ 115062 h 406241"/>
                <a:gd name="connsiteX14" fmla="*/ 246507 w 355758"/>
                <a:gd name="connsiteY14" fmla="*/ 159544 h 406241"/>
                <a:gd name="connsiteX15" fmla="*/ 182499 w 355758"/>
                <a:gd name="connsiteY15" fmla="*/ 174879 h 406241"/>
                <a:gd name="connsiteX16" fmla="*/ 72105 w 355758"/>
                <a:gd name="connsiteY16" fmla="*/ 174879 h 406241"/>
                <a:gd name="connsiteX17" fmla="*/ 72105 w 355758"/>
                <a:gd name="connsiteY17" fmla="*/ 56769 h 406241"/>
                <a:gd name="connsiteX18" fmla="*/ 72105 w 355758"/>
                <a:gd name="connsiteY18" fmla="*/ 349567 h 406241"/>
                <a:gd name="connsiteX19" fmla="*/ 72105 w 355758"/>
                <a:gd name="connsiteY19" fmla="*/ 227647 h 406241"/>
                <a:gd name="connsiteX20" fmla="*/ 194787 w 355758"/>
                <a:gd name="connsiteY20" fmla="*/ 227647 h 406241"/>
                <a:gd name="connsiteX21" fmla="*/ 261081 w 355758"/>
                <a:gd name="connsiteY21" fmla="*/ 242983 h 406241"/>
                <a:gd name="connsiteX22" fmla="*/ 282130 w 355758"/>
                <a:gd name="connsiteY22" fmla="*/ 289750 h 406241"/>
                <a:gd name="connsiteX23" fmla="*/ 259081 w 355758"/>
                <a:gd name="connsiteY23" fmla="*/ 334994 h 406241"/>
                <a:gd name="connsiteX24" fmla="*/ 190120 w 355758"/>
                <a:gd name="connsiteY24" fmla="*/ 349567 h 406241"/>
                <a:gd name="connsiteX25" fmla="*/ 72105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7"/>
                    <a:pt x="355759" y="294418"/>
                  </a:cubicBezTo>
                  <a:cubicBezTo>
                    <a:pt x="355759" y="241744"/>
                    <a:pt x="329375" y="208788"/>
                    <a:pt x="276797" y="195548"/>
                  </a:cubicBezTo>
                  <a:cubicBezTo>
                    <a:pt x="297181" y="187357"/>
                    <a:pt x="313182" y="175546"/>
                    <a:pt x="324707" y="159925"/>
                  </a:cubicBezTo>
                  <a:cubicBezTo>
                    <a:pt x="336138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2"/>
                  </a:cubicBezTo>
                  <a:cubicBezTo>
                    <a:pt x="274225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8" y="396526"/>
                    <a:pt x="315373" y="377095"/>
                  </a:cubicBezTo>
                  <a:close/>
                  <a:moveTo>
                    <a:pt x="72105" y="56769"/>
                  </a:moveTo>
                  <a:lnTo>
                    <a:pt x="182499" y="56769"/>
                  </a:lnTo>
                  <a:cubicBezTo>
                    <a:pt x="239745" y="56769"/>
                    <a:pt x="268320" y="76200"/>
                    <a:pt x="268320" y="115062"/>
                  </a:cubicBezTo>
                  <a:cubicBezTo>
                    <a:pt x="268320" y="134493"/>
                    <a:pt x="260985" y="149257"/>
                    <a:pt x="246507" y="159544"/>
                  </a:cubicBezTo>
                  <a:cubicBezTo>
                    <a:pt x="231934" y="169735"/>
                    <a:pt x="210598" y="174879"/>
                    <a:pt x="182499" y="174879"/>
                  </a:cubicBezTo>
                  <a:lnTo>
                    <a:pt x="72105" y="174879"/>
                  </a:lnTo>
                  <a:lnTo>
                    <a:pt x="72105" y="56769"/>
                  </a:lnTo>
                  <a:close/>
                  <a:moveTo>
                    <a:pt x="72105" y="349567"/>
                  </a:moveTo>
                  <a:lnTo>
                    <a:pt x="72105" y="227647"/>
                  </a:lnTo>
                  <a:lnTo>
                    <a:pt x="194787" y="227647"/>
                  </a:lnTo>
                  <a:cubicBezTo>
                    <a:pt x="224885" y="227647"/>
                    <a:pt x="246984" y="232791"/>
                    <a:pt x="261081" y="242983"/>
                  </a:cubicBezTo>
                  <a:cubicBezTo>
                    <a:pt x="275177" y="253175"/>
                    <a:pt x="282130" y="268796"/>
                    <a:pt x="282130" y="289750"/>
                  </a:cubicBezTo>
                  <a:cubicBezTo>
                    <a:pt x="282130" y="310705"/>
                    <a:pt x="274416" y="325279"/>
                    <a:pt x="259081" y="334994"/>
                  </a:cubicBezTo>
                  <a:cubicBezTo>
                    <a:pt x="243744" y="344710"/>
                    <a:pt x="220790" y="349567"/>
                    <a:pt x="190120" y="349567"/>
                  </a:cubicBezTo>
                  <a:lnTo>
                    <a:pt x="72105" y="34956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2" name="Полилиния: фигура 111">
              <a:extLst>
                <a:ext uri="{FF2B5EF4-FFF2-40B4-BE49-F238E27FC236}">
                  <a16:creationId xmlns:a16="http://schemas.microsoft.com/office/drawing/2014/main" id="{FD52BF55-E127-4E86-87F9-64D2C6ED9238}"/>
                </a:ext>
              </a:extLst>
            </p:cNvPr>
            <p:cNvSpPr/>
            <p:nvPr/>
          </p:nvSpPr>
          <p:spPr>
            <a:xfrm>
              <a:off x="19952684" y="8183499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7 h 406336"/>
                <a:gd name="connsiteX4" fmla="*/ 67437 w 389477"/>
                <a:gd name="connsiteY4" fmla="*/ 406337 h 406336"/>
                <a:gd name="connsiteX5" fmla="*/ 315849 w 389477"/>
                <a:gd name="connsiteY5" fmla="*/ 110395 h 406336"/>
                <a:gd name="connsiteX6" fmla="*/ 315849 w 389477"/>
                <a:gd name="connsiteY6" fmla="*/ 406337 h 406336"/>
                <a:gd name="connsiteX7" fmla="*/ 389477 w 389477"/>
                <a:gd name="connsiteY7" fmla="*/ 406337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9" y="110395"/>
                  </a:lnTo>
                  <a:lnTo>
                    <a:pt x="315849" y="406337"/>
                  </a:lnTo>
                  <a:lnTo>
                    <a:pt x="389477" y="406337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3" name="Полилиния: фигура 112">
              <a:extLst>
                <a:ext uri="{FF2B5EF4-FFF2-40B4-BE49-F238E27FC236}">
                  <a16:creationId xmlns:a16="http://schemas.microsoft.com/office/drawing/2014/main" id="{2209BADD-AF75-4F96-8128-9C9FEE2D01BA}"/>
                </a:ext>
              </a:extLst>
            </p:cNvPr>
            <p:cNvSpPr/>
            <p:nvPr/>
          </p:nvSpPr>
          <p:spPr>
            <a:xfrm>
              <a:off x="20416456" y="8183499"/>
              <a:ext cx="370999" cy="406336"/>
            </a:xfrm>
            <a:custGeom>
              <a:avLst/>
              <a:gdLst>
                <a:gd name="connsiteX0" fmla="*/ 148685 w 370999"/>
                <a:gd name="connsiteY0" fmla="*/ 406337 h 406336"/>
                <a:gd name="connsiteX1" fmla="*/ 222314 w 370999"/>
                <a:gd name="connsiteY1" fmla="*/ 406337 h 406336"/>
                <a:gd name="connsiteX2" fmla="*/ 222314 w 370999"/>
                <a:gd name="connsiteY2" fmla="*/ 64389 h 406336"/>
                <a:gd name="connsiteX3" fmla="*/ 370999 w 370999"/>
                <a:gd name="connsiteY3" fmla="*/ 64389 h 406336"/>
                <a:gd name="connsiteX4" fmla="*/ 370999 w 370999"/>
                <a:gd name="connsiteY4" fmla="*/ 0 h 406336"/>
                <a:gd name="connsiteX5" fmla="*/ 0 w 370999"/>
                <a:gd name="connsiteY5" fmla="*/ 0 h 406336"/>
                <a:gd name="connsiteX6" fmla="*/ 0 w 370999"/>
                <a:gd name="connsiteY6" fmla="*/ 64389 h 406336"/>
                <a:gd name="connsiteX7" fmla="*/ 148685 w 370999"/>
                <a:gd name="connsiteY7" fmla="*/ 64389 h 406336"/>
                <a:gd name="connsiteX8" fmla="*/ 148685 w 370999"/>
                <a:gd name="connsiteY8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9" h="406336">
                  <a:moveTo>
                    <a:pt x="148685" y="406337"/>
                  </a:moveTo>
                  <a:lnTo>
                    <a:pt x="222314" y="406337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lnTo>
                    <a:pt x="148685" y="64389"/>
                  </a:lnTo>
                  <a:lnTo>
                    <a:pt x="148685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4" name="Полилиния: фигура 113">
              <a:extLst>
                <a:ext uri="{FF2B5EF4-FFF2-40B4-BE49-F238E27FC236}">
                  <a16:creationId xmlns:a16="http://schemas.microsoft.com/office/drawing/2014/main" id="{4F280B21-083D-4E7C-91C4-775DCE4FDECD}"/>
                </a:ext>
              </a:extLst>
            </p:cNvPr>
            <p:cNvSpPr/>
            <p:nvPr/>
          </p:nvSpPr>
          <p:spPr>
            <a:xfrm>
              <a:off x="20862607" y="8183499"/>
              <a:ext cx="389476" cy="406336"/>
            </a:xfrm>
            <a:custGeom>
              <a:avLst/>
              <a:gdLst>
                <a:gd name="connsiteX0" fmla="*/ 73628 w 389476"/>
                <a:gd name="connsiteY0" fmla="*/ 295942 h 406336"/>
                <a:gd name="connsiteX1" fmla="*/ 73628 w 389476"/>
                <a:gd name="connsiteY1" fmla="*/ 0 h 406336"/>
                <a:gd name="connsiteX2" fmla="*/ 0 w 389476"/>
                <a:gd name="connsiteY2" fmla="*/ 0 h 406336"/>
                <a:gd name="connsiteX3" fmla="*/ 0 w 389476"/>
                <a:gd name="connsiteY3" fmla="*/ 406337 h 406336"/>
                <a:gd name="connsiteX4" fmla="*/ 67437 w 389476"/>
                <a:gd name="connsiteY4" fmla="*/ 406337 h 406336"/>
                <a:gd name="connsiteX5" fmla="*/ 315848 w 389476"/>
                <a:gd name="connsiteY5" fmla="*/ 110395 h 406336"/>
                <a:gd name="connsiteX6" fmla="*/ 315848 w 389476"/>
                <a:gd name="connsiteY6" fmla="*/ 406337 h 406336"/>
                <a:gd name="connsiteX7" fmla="*/ 389476 w 389476"/>
                <a:gd name="connsiteY7" fmla="*/ 406337 h 406336"/>
                <a:gd name="connsiteX8" fmla="*/ 389476 w 389476"/>
                <a:gd name="connsiteY8" fmla="*/ 0 h 406336"/>
                <a:gd name="connsiteX9" fmla="*/ 322707 w 389476"/>
                <a:gd name="connsiteY9" fmla="*/ 0 h 406336"/>
                <a:gd name="connsiteX10" fmla="*/ 73628 w 389476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6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8" y="110395"/>
                  </a:lnTo>
                  <a:lnTo>
                    <a:pt x="315848" y="406337"/>
                  </a:lnTo>
                  <a:lnTo>
                    <a:pt x="389476" y="406337"/>
                  </a:lnTo>
                  <a:lnTo>
                    <a:pt x="389476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5" name="Полилиния: фигура 114">
              <a:extLst>
                <a:ext uri="{FF2B5EF4-FFF2-40B4-BE49-F238E27FC236}">
                  <a16:creationId xmlns:a16="http://schemas.microsoft.com/office/drawing/2014/main" id="{AEB0CF7B-6759-4FDE-96C3-CE6CB0758359}"/>
                </a:ext>
              </a:extLst>
            </p:cNvPr>
            <p:cNvSpPr/>
            <p:nvPr/>
          </p:nvSpPr>
          <p:spPr>
            <a:xfrm>
              <a:off x="21360098" y="8183499"/>
              <a:ext cx="360330" cy="406336"/>
            </a:xfrm>
            <a:custGeom>
              <a:avLst/>
              <a:gdLst>
                <a:gd name="connsiteX0" fmla="*/ 182498 w 360330"/>
                <a:gd name="connsiteY0" fmla="*/ 0 h 406336"/>
                <a:gd name="connsiteX1" fmla="*/ 51435 w 360330"/>
                <a:gd name="connsiteY1" fmla="*/ 36385 h 406336"/>
                <a:gd name="connsiteX2" fmla="*/ 3904 w 360330"/>
                <a:gd name="connsiteY2" fmla="*/ 142589 h 406336"/>
                <a:gd name="connsiteX3" fmla="*/ 28384 w 360330"/>
                <a:gd name="connsiteY3" fmla="*/ 221933 h 406336"/>
                <a:gd name="connsiteX4" fmla="*/ 98870 w 360330"/>
                <a:gd name="connsiteY4" fmla="*/ 267557 h 406336"/>
                <a:gd name="connsiteX5" fmla="*/ 0 w 360330"/>
                <a:gd name="connsiteY5" fmla="*/ 406337 h 406336"/>
                <a:gd name="connsiteX6" fmla="*/ 78961 w 360330"/>
                <a:gd name="connsiteY6" fmla="*/ 406337 h 406336"/>
                <a:gd name="connsiteX7" fmla="*/ 167926 w 360330"/>
                <a:gd name="connsiteY7" fmla="*/ 277559 h 406336"/>
                <a:gd name="connsiteX8" fmla="*/ 294417 w 360330"/>
                <a:gd name="connsiteY8" fmla="*/ 277559 h 406336"/>
                <a:gd name="connsiteX9" fmla="*/ 294417 w 360330"/>
                <a:gd name="connsiteY9" fmla="*/ 406337 h 406336"/>
                <a:gd name="connsiteX10" fmla="*/ 360330 w 360330"/>
                <a:gd name="connsiteY10" fmla="*/ 406337 h 406336"/>
                <a:gd name="connsiteX11" fmla="*/ 360330 w 360330"/>
                <a:gd name="connsiteY11" fmla="*/ 95 h 406336"/>
                <a:gd name="connsiteX12" fmla="*/ 182498 w 360330"/>
                <a:gd name="connsiteY12" fmla="*/ 95 h 406336"/>
                <a:gd name="connsiteX13" fmla="*/ 294417 w 360330"/>
                <a:gd name="connsiteY13" fmla="*/ 224600 h 406336"/>
                <a:gd name="connsiteX14" fmla="*/ 181737 w 360330"/>
                <a:gd name="connsiteY14" fmla="*/ 224600 h 406336"/>
                <a:gd name="connsiteX15" fmla="*/ 104680 w 360330"/>
                <a:gd name="connsiteY15" fmla="*/ 205073 h 406336"/>
                <a:gd name="connsiteX16" fmla="*/ 79057 w 360330"/>
                <a:gd name="connsiteY16" fmla="*/ 144875 h 406336"/>
                <a:gd name="connsiteX17" fmla="*/ 184785 w 360330"/>
                <a:gd name="connsiteY17" fmla="*/ 64389 h 406336"/>
                <a:gd name="connsiteX18" fmla="*/ 294417 w 360330"/>
                <a:gd name="connsiteY18" fmla="*/ 64389 h 406336"/>
                <a:gd name="connsiteX19" fmla="*/ 294417 w 360330"/>
                <a:gd name="connsiteY19" fmla="*/ 22460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0330" h="406336">
                  <a:moveTo>
                    <a:pt x="182498" y="0"/>
                  </a:moveTo>
                  <a:cubicBezTo>
                    <a:pt x="126777" y="0"/>
                    <a:pt x="83153" y="12192"/>
                    <a:pt x="51435" y="36385"/>
                  </a:cubicBezTo>
                  <a:cubicBezTo>
                    <a:pt x="19716" y="60674"/>
                    <a:pt x="3904" y="96107"/>
                    <a:pt x="3904" y="142589"/>
                  </a:cubicBezTo>
                  <a:cubicBezTo>
                    <a:pt x="3904" y="174308"/>
                    <a:pt x="12097" y="200692"/>
                    <a:pt x="28384" y="221933"/>
                  </a:cubicBezTo>
                  <a:cubicBezTo>
                    <a:pt x="44767" y="243173"/>
                    <a:pt x="68294" y="258413"/>
                    <a:pt x="98870" y="267557"/>
                  </a:cubicBezTo>
                  <a:lnTo>
                    <a:pt x="0" y="406337"/>
                  </a:lnTo>
                  <a:lnTo>
                    <a:pt x="78961" y="406337"/>
                  </a:lnTo>
                  <a:lnTo>
                    <a:pt x="167926" y="277559"/>
                  </a:lnTo>
                  <a:lnTo>
                    <a:pt x="294417" y="277559"/>
                  </a:lnTo>
                  <a:lnTo>
                    <a:pt x="294417" y="406337"/>
                  </a:lnTo>
                  <a:lnTo>
                    <a:pt x="360330" y="406337"/>
                  </a:lnTo>
                  <a:lnTo>
                    <a:pt x="360330" y="95"/>
                  </a:lnTo>
                  <a:lnTo>
                    <a:pt x="182498" y="95"/>
                  </a:lnTo>
                  <a:close/>
                  <a:moveTo>
                    <a:pt x="294417" y="224600"/>
                  </a:moveTo>
                  <a:lnTo>
                    <a:pt x="181737" y="224600"/>
                  </a:lnTo>
                  <a:cubicBezTo>
                    <a:pt x="147542" y="224600"/>
                    <a:pt x="121824" y="218122"/>
                    <a:pt x="104680" y="205073"/>
                  </a:cubicBezTo>
                  <a:cubicBezTo>
                    <a:pt x="87534" y="192024"/>
                    <a:pt x="79057" y="172021"/>
                    <a:pt x="79057" y="144875"/>
                  </a:cubicBezTo>
                  <a:cubicBezTo>
                    <a:pt x="79057" y="91250"/>
                    <a:pt x="114300" y="64389"/>
                    <a:pt x="184785" y="64389"/>
                  </a:cubicBezTo>
                  <a:lnTo>
                    <a:pt x="294417" y="64389"/>
                  </a:lnTo>
                  <a:lnTo>
                    <a:pt x="294417" y="2246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6" name="Полилиния: фигура 115">
              <a:extLst>
                <a:ext uri="{FF2B5EF4-FFF2-40B4-BE49-F238E27FC236}">
                  <a16:creationId xmlns:a16="http://schemas.microsoft.com/office/drawing/2014/main" id="{2FB7D6D4-6DB8-49D3-8ADD-83C8DE05D19C}"/>
                </a:ext>
              </a:extLst>
            </p:cNvPr>
            <p:cNvSpPr/>
            <p:nvPr/>
          </p:nvSpPr>
          <p:spPr>
            <a:xfrm>
              <a:off x="11199114" y="8973121"/>
              <a:ext cx="433101" cy="536638"/>
            </a:xfrm>
            <a:custGeom>
              <a:avLst/>
              <a:gdLst>
                <a:gd name="connsiteX0" fmla="*/ 373285 w 433101"/>
                <a:gd name="connsiteY0" fmla="*/ 49816 h 536638"/>
                <a:gd name="connsiteX1" fmla="*/ 209264 w 433101"/>
                <a:gd name="connsiteY1" fmla="*/ 0 h 536638"/>
                <a:gd name="connsiteX2" fmla="*/ 0 w 433101"/>
                <a:gd name="connsiteY2" fmla="*/ 0 h 536638"/>
                <a:gd name="connsiteX3" fmla="*/ 0 w 433101"/>
                <a:gd name="connsiteY3" fmla="*/ 536638 h 536638"/>
                <a:gd name="connsiteX4" fmla="*/ 76676 w 433101"/>
                <a:gd name="connsiteY4" fmla="*/ 536638 h 536638"/>
                <a:gd name="connsiteX5" fmla="*/ 76676 w 433101"/>
                <a:gd name="connsiteY5" fmla="*/ 374142 h 536638"/>
                <a:gd name="connsiteX6" fmla="*/ 209264 w 433101"/>
                <a:gd name="connsiteY6" fmla="*/ 374142 h 536638"/>
                <a:gd name="connsiteX7" fmla="*/ 373285 w 433101"/>
                <a:gd name="connsiteY7" fmla="*/ 324326 h 536638"/>
                <a:gd name="connsiteX8" fmla="*/ 433102 w 433101"/>
                <a:gd name="connsiteY8" fmla="*/ 187071 h 536638"/>
                <a:gd name="connsiteX9" fmla="*/ 373285 w 433101"/>
                <a:gd name="connsiteY9" fmla="*/ 49911 h 536638"/>
                <a:gd name="connsiteX10" fmla="*/ 318135 w 433101"/>
                <a:gd name="connsiteY10" fmla="*/ 276320 h 536638"/>
                <a:gd name="connsiteX11" fmla="*/ 206978 w 433101"/>
                <a:gd name="connsiteY11" fmla="*/ 307372 h 536638"/>
                <a:gd name="connsiteX12" fmla="*/ 76676 w 433101"/>
                <a:gd name="connsiteY12" fmla="*/ 307372 h 536638"/>
                <a:gd name="connsiteX13" fmla="*/ 76676 w 433101"/>
                <a:gd name="connsiteY13" fmla="*/ 66675 h 536638"/>
                <a:gd name="connsiteX14" fmla="*/ 206978 w 433101"/>
                <a:gd name="connsiteY14" fmla="*/ 66675 h 536638"/>
                <a:gd name="connsiteX15" fmla="*/ 318135 w 433101"/>
                <a:gd name="connsiteY15" fmla="*/ 97727 h 536638"/>
                <a:gd name="connsiteX16" fmla="*/ 356425 w 433101"/>
                <a:gd name="connsiteY16" fmla="*/ 186976 h 536638"/>
                <a:gd name="connsiteX17" fmla="*/ 318135 w 433101"/>
                <a:gd name="connsiteY17" fmla="*/ 276320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3101" h="536638">
                  <a:moveTo>
                    <a:pt x="373285" y="49816"/>
                  </a:moveTo>
                  <a:cubicBezTo>
                    <a:pt x="333470" y="16574"/>
                    <a:pt x="278701" y="0"/>
                    <a:pt x="209264" y="0"/>
                  </a:cubicBezTo>
                  <a:lnTo>
                    <a:pt x="0" y="0"/>
                  </a:lnTo>
                  <a:lnTo>
                    <a:pt x="0" y="536638"/>
                  </a:lnTo>
                  <a:lnTo>
                    <a:pt x="76676" y="536638"/>
                  </a:lnTo>
                  <a:lnTo>
                    <a:pt x="76676" y="374142"/>
                  </a:lnTo>
                  <a:lnTo>
                    <a:pt x="209264" y="374142"/>
                  </a:lnTo>
                  <a:cubicBezTo>
                    <a:pt x="278797" y="374142"/>
                    <a:pt x="333470" y="357569"/>
                    <a:pt x="373285" y="324326"/>
                  </a:cubicBezTo>
                  <a:cubicBezTo>
                    <a:pt x="413099" y="291084"/>
                    <a:pt x="433102" y="245364"/>
                    <a:pt x="433102" y="187071"/>
                  </a:cubicBezTo>
                  <a:cubicBezTo>
                    <a:pt x="433102" y="128778"/>
                    <a:pt x="413195" y="83058"/>
                    <a:pt x="373285" y="49911"/>
                  </a:cubicBezTo>
                  <a:close/>
                  <a:moveTo>
                    <a:pt x="318135" y="276320"/>
                  </a:moveTo>
                  <a:cubicBezTo>
                    <a:pt x="292608" y="296989"/>
                    <a:pt x="255556" y="307372"/>
                    <a:pt x="206978" y="307372"/>
                  </a:cubicBezTo>
                  <a:lnTo>
                    <a:pt x="76676" y="307372"/>
                  </a:lnTo>
                  <a:lnTo>
                    <a:pt x="76676" y="66675"/>
                  </a:lnTo>
                  <a:lnTo>
                    <a:pt x="206978" y="66675"/>
                  </a:lnTo>
                  <a:cubicBezTo>
                    <a:pt x="255556" y="66675"/>
                    <a:pt x="292608" y="77057"/>
                    <a:pt x="318135" y="97727"/>
                  </a:cubicBezTo>
                  <a:cubicBezTo>
                    <a:pt x="343662" y="118396"/>
                    <a:pt x="356425" y="148209"/>
                    <a:pt x="356425" y="186976"/>
                  </a:cubicBezTo>
                  <a:cubicBezTo>
                    <a:pt x="356425" y="225742"/>
                    <a:pt x="343662" y="255651"/>
                    <a:pt x="318135" y="2763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7" name="Полилиния: фигура 116">
              <a:extLst>
                <a:ext uri="{FF2B5EF4-FFF2-40B4-BE49-F238E27FC236}">
                  <a16:creationId xmlns:a16="http://schemas.microsoft.com/office/drawing/2014/main" id="{C13F4BF5-E804-4048-BD23-195CE3031414}"/>
                </a:ext>
              </a:extLst>
            </p:cNvPr>
            <p:cNvSpPr/>
            <p:nvPr/>
          </p:nvSpPr>
          <p:spPr>
            <a:xfrm>
              <a:off x="11687365" y="9099613"/>
              <a:ext cx="422529" cy="414908"/>
            </a:xfrm>
            <a:custGeom>
              <a:avLst/>
              <a:gdLst>
                <a:gd name="connsiteX0" fmla="*/ 320135 w 422529"/>
                <a:gd name="connsiteY0" fmla="*/ 26479 h 414908"/>
                <a:gd name="connsiteX1" fmla="*/ 211646 w 422529"/>
                <a:gd name="connsiteY1" fmla="*/ 0 h 414908"/>
                <a:gd name="connsiteX2" fmla="*/ 102775 w 422529"/>
                <a:gd name="connsiteY2" fmla="*/ 26479 h 414908"/>
                <a:gd name="connsiteX3" fmla="*/ 27242 w 422529"/>
                <a:gd name="connsiteY3" fmla="*/ 100108 h 414908"/>
                <a:gd name="connsiteX4" fmla="*/ 0 w 422529"/>
                <a:gd name="connsiteY4" fmla="*/ 207073 h 414908"/>
                <a:gd name="connsiteX5" fmla="*/ 27242 w 422529"/>
                <a:gd name="connsiteY5" fmla="*/ 314039 h 414908"/>
                <a:gd name="connsiteX6" fmla="*/ 102775 w 422529"/>
                <a:gd name="connsiteY6" fmla="*/ 388048 h 414908"/>
                <a:gd name="connsiteX7" fmla="*/ 211646 w 422529"/>
                <a:gd name="connsiteY7" fmla="*/ 414909 h 414908"/>
                <a:gd name="connsiteX8" fmla="*/ 320135 w 422529"/>
                <a:gd name="connsiteY8" fmla="*/ 388048 h 414908"/>
                <a:gd name="connsiteX9" fmla="*/ 395288 w 422529"/>
                <a:gd name="connsiteY9" fmla="*/ 314039 h 414908"/>
                <a:gd name="connsiteX10" fmla="*/ 422529 w 422529"/>
                <a:gd name="connsiteY10" fmla="*/ 207073 h 414908"/>
                <a:gd name="connsiteX11" fmla="*/ 395288 w 422529"/>
                <a:gd name="connsiteY11" fmla="*/ 100108 h 414908"/>
                <a:gd name="connsiteX12" fmla="*/ 320135 w 422529"/>
                <a:gd name="connsiteY12" fmla="*/ 26479 h 414908"/>
                <a:gd name="connsiteX13" fmla="*/ 330422 w 422529"/>
                <a:gd name="connsiteY13" fmla="*/ 281750 h 414908"/>
                <a:gd name="connsiteX14" fmla="*/ 281750 w 422529"/>
                <a:gd name="connsiteY14" fmla="*/ 332327 h 414908"/>
                <a:gd name="connsiteX15" fmla="*/ 211550 w 422529"/>
                <a:gd name="connsiteY15" fmla="*/ 350330 h 414908"/>
                <a:gd name="connsiteX16" fmla="*/ 141446 w 422529"/>
                <a:gd name="connsiteY16" fmla="*/ 332327 h 414908"/>
                <a:gd name="connsiteX17" fmla="*/ 92393 w 422529"/>
                <a:gd name="connsiteY17" fmla="*/ 281750 h 414908"/>
                <a:gd name="connsiteX18" fmla="*/ 74390 w 422529"/>
                <a:gd name="connsiteY18" fmla="*/ 206978 h 414908"/>
                <a:gd name="connsiteX19" fmla="*/ 92393 w 422529"/>
                <a:gd name="connsiteY19" fmla="*/ 132207 h 414908"/>
                <a:gd name="connsiteX20" fmla="*/ 141446 w 422529"/>
                <a:gd name="connsiteY20" fmla="*/ 82010 h 414908"/>
                <a:gd name="connsiteX21" fmla="*/ 211550 w 422529"/>
                <a:gd name="connsiteY21" fmla="*/ 64389 h 414908"/>
                <a:gd name="connsiteX22" fmla="*/ 281750 w 422529"/>
                <a:gd name="connsiteY22" fmla="*/ 82010 h 414908"/>
                <a:gd name="connsiteX23" fmla="*/ 330422 w 422529"/>
                <a:gd name="connsiteY23" fmla="*/ 132207 h 414908"/>
                <a:gd name="connsiteX24" fmla="*/ 348044 w 422529"/>
                <a:gd name="connsiteY24" fmla="*/ 206978 h 414908"/>
                <a:gd name="connsiteX25" fmla="*/ 330422 w 422529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26479"/>
                  </a:move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3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0" y="370142"/>
                    <a:pt x="102775" y="388048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5" y="388048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5" y="68675"/>
                    <a:pt x="352139" y="44196"/>
                    <a:pt x="320135" y="26479"/>
                  </a:cubicBezTo>
                  <a:close/>
                  <a:moveTo>
                    <a:pt x="330422" y="281750"/>
                  </a:moveTo>
                  <a:cubicBezTo>
                    <a:pt x="318707" y="303467"/>
                    <a:pt x="302419" y="320326"/>
                    <a:pt x="281750" y="332327"/>
                  </a:cubicBezTo>
                  <a:cubicBezTo>
                    <a:pt x="261080" y="344329"/>
                    <a:pt x="237649" y="350330"/>
                    <a:pt x="211550" y="350330"/>
                  </a:cubicBezTo>
                  <a:cubicBezTo>
                    <a:pt x="185452" y="350330"/>
                    <a:pt x="162116" y="344329"/>
                    <a:pt x="141446" y="332327"/>
                  </a:cubicBezTo>
                  <a:cubicBezTo>
                    <a:pt x="120777" y="320326"/>
                    <a:pt x="104394" y="303467"/>
                    <a:pt x="92393" y="281750"/>
                  </a:cubicBezTo>
                  <a:cubicBezTo>
                    <a:pt x="80391" y="260033"/>
                    <a:pt x="74390" y="235077"/>
                    <a:pt x="74390" y="206978"/>
                  </a:cubicBezTo>
                  <a:cubicBezTo>
                    <a:pt x="74390" y="178879"/>
                    <a:pt x="80391" y="153924"/>
                    <a:pt x="92393" y="132207"/>
                  </a:cubicBezTo>
                  <a:cubicBezTo>
                    <a:pt x="104394" y="110490"/>
                    <a:pt x="120777" y="93726"/>
                    <a:pt x="141446" y="82010"/>
                  </a:cubicBezTo>
                  <a:cubicBezTo>
                    <a:pt x="162116" y="70199"/>
                    <a:pt x="185547" y="64389"/>
                    <a:pt x="211550" y="64389"/>
                  </a:cubicBezTo>
                  <a:cubicBezTo>
                    <a:pt x="237554" y="64389"/>
                    <a:pt x="260985" y="70295"/>
                    <a:pt x="281750" y="82010"/>
                  </a:cubicBezTo>
                  <a:cubicBezTo>
                    <a:pt x="302419" y="93726"/>
                    <a:pt x="318707" y="110490"/>
                    <a:pt x="330422" y="132207"/>
                  </a:cubicBezTo>
                  <a:cubicBezTo>
                    <a:pt x="342233" y="153924"/>
                    <a:pt x="348044" y="178879"/>
                    <a:pt x="348044" y="206978"/>
                  </a:cubicBezTo>
                  <a:cubicBezTo>
                    <a:pt x="348044" y="235077"/>
                    <a:pt x="342138" y="260033"/>
                    <a:pt x="330422" y="2817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:a16="http://schemas.microsoft.com/office/drawing/2014/main" id="{F62F85A1-B307-4DC9-A159-696FB6F7493B}"/>
                </a:ext>
              </a:extLst>
            </p:cNvPr>
            <p:cNvSpPr/>
            <p:nvPr/>
          </p:nvSpPr>
          <p:spPr>
            <a:xfrm>
              <a:off x="12178665" y="9099708"/>
              <a:ext cx="380238" cy="414908"/>
            </a:xfrm>
            <a:custGeom>
              <a:avLst/>
              <a:gdLst>
                <a:gd name="connsiteX0" fmla="*/ 142304 w 380238"/>
                <a:gd name="connsiteY0" fmla="*/ 81915 h 414908"/>
                <a:gd name="connsiteX1" fmla="*/ 213931 w 380238"/>
                <a:gd name="connsiteY1" fmla="*/ 64294 h 414908"/>
                <a:gd name="connsiteX2" fmla="*/ 276796 w 380238"/>
                <a:gd name="connsiteY2" fmla="*/ 78867 h 414908"/>
                <a:gd name="connsiteX3" fmla="*/ 324326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2 w 380238"/>
                <a:gd name="connsiteY8" fmla="*/ 100108 h 414908"/>
                <a:gd name="connsiteX9" fmla="*/ 0 w 380238"/>
                <a:gd name="connsiteY9" fmla="*/ 207073 h 414908"/>
                <a:gd name="connsiteX10" fmla="*/ 27622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70 h 414908"/>
                <a:gd name="connsiteX15" fmla="*/ 324326 w 380238"/>
                <a:gd name="connsiteY15" fmla="*/ 292227 h 414908"/>
                <a:gd name="connsiteX16" fmla="*/ 276796 w 380238"/>
                <a:gd name="connsiteY16" fmla="*/ 335947 h 414908"/>
                <a:gd name="connsiteX17" fmla="*/ 213931 w 380238"/>
                <a:gd name="connsiteY17" fmla="*/ 350520 h 414908"/>
                <a:gd name="connsiteX18" fmla="*/ 142304 w 380238"/>
                <a:gd name="connsiteY18" fmla="*/ 332899 h 414908"/>
                <a:gd name="connsiteX19" fmla="*/ 92488 w 380238"/>
                <a:gd name="connsiteY19" fmla="*/ 282702 h 414908"/>
                <a:gd name="connsiteX20" fmla="*/ 74486 w 380238"/>
                <a:gd name="connsiteY20" fmla="*/ 207169 h 414908"/>
                <a:gd name="connsiteX21" fmla="*/ 92488 w 380238"/>
                <a:gd name="connsiteY21" fmla="*/ 132397 h 414908"/>
                <a:gd name="connsiteX22" fmla="*/ 142304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304" y="81915"/>
                  </a:moveTo>
                  <a:cubicBezTo>
                    <a:pt x="163449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3" y="103156"/>
                    <a:pt x="324326" y="122587"/>
                  </a:cubicBezTo>
                  <a:lnTo>
                    <a:pt x="380238" y="86582"/>
                  </a:lnTo>
                  <a:cubicBezTo>
                    <a:pt x="364426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006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260" y="414909"/>
                    <a:pt x="214694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6" y="355568"/>
                    <a:pt x="380238" y="327470"/>
                  </a:cubicBezTo>
                  <a:lnTo>
                    <a:pt x="324326" y="292227"/>
                  </a:lnTo>
                  <a:cubicBezTo>
                    <a:pt x="311563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3" y="321183"/>
                    <a:pt x="104489" y="304419"/>
                    <a:pt x="92488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8" y="132397"/>
                  </a:cubicBezTo>
                  <a:cubicBezTo>
                    <a:pt x="104489" y="110680"/>
                    <a:pt x="121063" y="93917"/>
                    <a:pt x="142304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:a16="http://schemas.microsoft.com/office/drawing/2014/main" id="{4FE21859-1A44-4A93-B95B-37DC419BB6E0}"/>
                </a:ext>
              </a:extLst>
            </p:cNvPr>
            <p:cNvSpPr/>
            <p:nvPr/>
          </p:nvSpPr>
          <p:spPr>
            <a:xfrm>
              <a:off x="12610433" y="9099708"/>
              <a:ext cx="380237" cy="414908"/>
            </a:xfrm>
            <a:custGeom>
              <a:avLst/>
              <a:gdLst>
                <a:gd name="connsiteX0" fmla="*/ 142208 w 380237"/>
                <a:gd name="connsiteY0" fmla="*/ 81915 h 414908"/>
                <a:gd name="connsiteX1" fmla="*/ 213836 w 380237"/>
                <a:gd name="connsiteY1" fmla="*/ 64294 h 414908"/>
                <a:gd name="connsiteX2" fmla="*/ 276701 w 380237"/>
                <a:gd name="connsiteY2" fmla="*/ 78867 h 414908"/>
                <a:gd name="connsiteX3" fmla="*/ 324231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8 w 380237"/>
                <a:gd name="connsiteY7" fmla="*/ 26479 h 414908"/>
                <a:gd name="connsiteX8" fmla="*/ 27623 w 380237"/>
                <a:gd name="connsiteY8" fmla="*/ 100108 h 414908"/>
                <a:gd name="connsiteX9" fmla="*/ 0 w 380237"/>
                <a:gd name="connsiteY9" fmla="*/ 207073 h 414908"/>
                <a:gd name="connsiteX10" fmla="*/ 27623 w 380237"/>
                <a:gd name="connsiteY10" fmla="*/ 314039 h 414908"/>
                <a:gd name="connsiteX11" fmla="*/ 103918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231 w 380237"/>
                <a:gd name="connsiteY15" fmla="*/ 292227 h 414908"/>
                <a:gd name="connsiteX16" fmla="*/ 276701 w 380237"/>
                <a:gd name="connsiteY16" fmla="*/ 335947 h 414908"/>
                <a:gd name="connsiteX17" fmla="*/ 213836 w 380237"/>
                <a:gd name="connsiteY17" fmla="*/ 350520 h 414908"/>
                <a:gd name="connsiteX18" fmla="*/ 142208 w 380237"/>
                <a:gd name="connsiteY18" fmla="*/ 332899 h 414908"/>
                <a:gd name="connsiteX19" fmla="*/ 92393 w 380237"/>
                <a:gd name="connsiteY19" fmla="*/ 282702 h 414908"/>
                <a:gd name="connsiteX20" fmla="*/ 74390 w 380237"/>
                <a:gd name="connsiteY20" fmla="*/ 207169 h 414908"/>
                <a:gd name="connsiteX21" fmla="*/ 92393 w 380237"/>
                <a:gd name="connsiteY21" fmla="*/ 132397 h 414908"/>
                <a:gd name="connsiteX22" fmla="*/ 142208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208" y="81915"/>
                  </a:moveTo>
                  <a:cubicBezTo>
                    <a:pt x="163449" y="70104"/>
                    <a:pt x="187262" y="64294"/>
                    <a:pt x="213836" y="64294"/>
                  </a:cubicBezTo>
                  <a:cubicBezTo>
                    <a:pt x="236791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355" y="414909"/>
                    <a:pt x="214693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1" y="335947"/>
                  </a:cubicBezTo>
                  <a:cubicBezTo>
                    <a:pt x="257842" y="345662"/>
                    <a:pt x="236791" y="350520"/>
                    <a:pt x="213836" y="350520"/>
                  </a:cubicBezTo>
                  <a:cubicBezTo>
                    <a:pt x="187262" y="350520"/>
                    <a:pt x="163354" y="344710"/>
                    <a:pt x="142208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8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" name="Полилиния: фигура 119">
              <a:extLst>
                <a:ext uri="{FF2B5EF4-FFF2-40B4-BE49-F238E27FC236}">
                  <a16:creationId xmlns:a16="http://schemas.microsoft.com/office/drawing/2014/main" id="{ACFACEF9-D2F0-4B27-A661-D0E1CB5AE47A}"/>
                </a:ext>
              </a:extLst>
            </p:cNvPr>
            <p:cNvSpPr/>
            <p:nvPr/>
          </p:nvSpPr>
          <p:spPr>
            <a:xfrm>
              <a:off x="13085730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753 w 389382"/>
                <a:gd name="connsiteY5" fmla="*/ 110395 h 406336"/>
                <a:gd name="connsiteX6" fmla="*/ 315753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753" y="110395"/>
                  </a:lnTo>
                  <a:lnTo>
                    <a:pt x="315753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" name="Полилиния: фигура 120">
              <a:extLst>
                <a:ext uri="{FF2B5EF4-FFF2-40B4-BE49-F238E27FC236}">
                  <a16:creationId xmlns:a16="http://schemas.microsoft.com/office/drawing/2014/main" id="{C9B373D9-46EA-4420-8C22-4313D4191D64}"/>
                </a:ext>
              </a:extLst>
            </p:cNvPr>
            <p:cNvSpPr/>
            <p:nvPr/>
          </p:nvSpPr>
          <p:spPr>
            <a:xfrm>
              <a:off x="13687615" y="8944737"/>
              <a:ext cx="241363" cy="105822"/>
            </a:xfrm>
            <a:custGeom>
              <a:avLst/>
              <a:gdLst>
                <a:gd name="connsiteX0" fmla="*/ 32004 w 241363"/>
                <a:gd name="connsiteY0" fmla="*/ 78581 h 105822"/>
                <a:gd name="connsiteX1" fmla="*/ 120205 w 241363"/>
                <a:gd name="connsiteY1" fmla="*/ 105823 h 105822"/>
                <a:gd name="connsiteX2" fmla="*/ 208407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5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04" y="78581"/>
                  </a:moveTo>
                  <a:cubicBezTo>
                    <a:pt x="52959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7" y="78581"/>
                  </a:cubicBezTo>
                  <a:cubicBezTo>
                    <a:pt x="229838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5" y="7858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" name="Полилиния: фигура 121">
              <a:extLst>
                <a:ext uri="{FF2B5EF4-FFF2-40B4-BE49-F238E27FC236}">
                  <a16:creationId xmlns:a16="http://schemas.microsoft.com/office/drawing/2014/main" id="{A1F5B8BE-BE0C-4F5F-877A-1995F9E0DD25}"/>
                </a:ext>
              </a:extLst>
            </p:cNvPr>
            <p:cNvSpPr/>
            <p:nvPr/>
          </p:nvSpPr>
          <p:spPr>
            <a:xfrm>
              <a:off x="13617701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849 w 389382"/>
                <a:gd name="connsiteY5" fmla="*/ 110395 h 406336"/>
                <a:gd name="connsiteX6" fmla="*/ 315849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" name="Полилиния: фигура 122">
              <a:extLst>
                <a:ext uri="{FF2B5EF4-FFF2-40B4-BE49-F238E27FC236}">
                  <a16:creationId xmlns:a16="http://schemas.microsoft.com/office/drawing/2014/main" id="{C0C3CB64-FE30-49D3-98EA-8B3676567D55}"/>
                </a:ext>
              </a:extLst>
            </p:cNvPr>
            <p:cNvSpPr/>
            <p:nvPr/>
          </p:nvSpPr>
          <p:spPr>
            <a:xfrm>
              <a:off x="14112049" y="9099708"/>
              <a:ext cx="380237" cy="414908"/>
            </a:xfrm>
            <a:custGeom>
              <a:avLst/>
              <a:gdLst>
                <a:gd name="connsiteX0" fmla="*/ 142304 w 380237"/>
                <a:gd name="connsiteY0" fmla="*/ 81915 h 414908"/>
                <a:gd name="connsiteX1" fmla="*/ 213931 w 380237"/>
                <a:gd name="connsiteY1" fmla="*/ 64294 h 414908"/>
                <a:gd name="connsiteX2" fmla="*/ 276796 w 380237"/>
                <a:gd name="connsiteY2" fmla="*/ 78867 h 414908"/>
                <a:gd name="connsiteX3" fmla="*/ 324326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7 w 380237"/>
                <a:gd name="connsiteY7" fmla="*/ 26479 h 414908"/>
                <a:gd name="connsiteX8" fmla="*/ 27622 w 380237"/>
                <a:gd name="connsiteY8" fmla="*/ 100108 h 414908"/>
                <a:gd name="connsiteX9" fmla="*/ 0 w 380237"/>
                <a:gd name="connsiteY9" fmla="*/ 207073 h 414908"/>
                <a:gd name="connsiteX10" fmla="*/ 27622 w 380237"/>
                <a:gd name="connsiteY10" fmla="*/ 314039 h 414908"/>
                <a:gd name="connsiteX11" fmla="*/ 103917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326 w 380237"/>
                <a:gd name="connsiteY15" fmla="*/ 292227 h 414908"/>
                <a:gd name="connsiteX16" fmla="*/ 276796 w 380237"/>
                <a:gd name="connsiteY16" fmla="*/ 335947 h 414908"/>
                <a:gd name="connsiteX17" fmla="*/ 213931 w 380237"/>
                <a:gd name="connsiteY17" fmla="*/ 350520 h 414908"/>
                <a:gd name="connsiteX18" fmla="*/ 142304 w 380237"/>
                <a:gd name="connsiteY18" fmla="*/ 332899 h 414908"/>
                <a:gd name="connsiteX19" fmla="*/ 92487 w 380237"/>
                <a:gd name="connsiteY19" fmla="*/ 282702 h 414908"/>
                <a:gd name="connsiteX20" fmla="*/ 74486 w 380237"/>
                <a:gd name="connsiteY20" fmla="*/ 207169 h 414908"/>
                <a:gd name="connsiteX21" fmla="*/ 92487 w 380237"/>
                <a:gd name="connsiteY21" fmla="*/ 132397 h 414908"/>
                <a:gd name="connsiteX22" fmla="*/ 142304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304" y="81915"/>
                  </a:moveTo>
                  <a:cubicBezTo>
                    <a:pt x="163544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2" y="103156"/>
                    <a:pt x="324326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7" y="26479"/>
                  </a:cubicBezTo>
                  <a:cubicBezTo>
                    <a:pt x="71438" y="44101"/>
                    <a:pt x="46005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5" y="345472"/>
                    <a:pt x="71438" y="370141"/>
                    <a:pt x="103917" y="388048"/>
                  </a:cubicBezTo>
                  <a:cubicBezTo>
                    <a:pt x="136398" y="405955"/>
                    <a:pt x="173260" y="414909"/>
                    <a:pt x="214693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326" y="292227"/>
                  </a:lnTo>
                  <a:cubicBezTo>
                    <a:pt x="311562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2" y="321183"/>
                    <a:pt x="104489" y="304419"/>
                    <a:pt x="92487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7" y="132397"/>
                  </a:cubicBezTo>
                  <a:cubicBezTo>
                    <a:pt x="104489" y="110680"/>
                    <a:pt x="121062" y="93917"/>
                    <a:pt x="142304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" name="Полилиния: фигура 123">
              <a:extLst>
                <a:ext uri="{FF2B5EF4-FFF2-40B4-BE49-F238E27FC236}">
                  <a16:creationId xmlns:a16="http://schemas.microsoft.com/office/drawing/2014/main" id="{0B1285AC-FF76-44C6-BD6D-FDF649C1CE7F}"/>
                </a:ext>
              </a:extLst>
            </p:cNvPr>
            <p:cNvSpPr/>
            <p:nvPr/>
          </p:nvSpPr>
          <p:spPr>
            <a:xfrm>
              <a:off x="14587442" y="9103423"/>
              <a:ext cx="380904" cy="406336"/>
            </a:xfrm>
            <a:custGeom>
              <a:avLst/>
              <a:gdLst>
                <a:gd name="connsiteX0" fmla="*/ 370237 w 380904"/>
                <a:gd name="connsiteY0" fmla="*/ 0 h 406336"/>
                <a:gd name="connsiteX1" fmla="*/ 291275 w 380904"/>
                <a:gd name="connsiteY1" fmla="*/ 0 h 406336"/>
                <a:gd name="connsiteX2" fmla="*/ 159448 w 380904"/>
                <a:gd name="connsiteY2" fmla="*/ 171736 h 406336"/>
                <a:gd name="connsiteX3" fmla="*/ 73533 w 380904"/>
                <a:gd name="connsiteY3" fmla="*/ 171736 h 406336"/>
                <a:gd name="connsiteX4" fmla="*/ 73533 w 380904"/>
                <a:gd name="connsiteY4" fmla="*/ 0 h 406336"/>
                <a:gd name="connsiteX5" fmla="*/ 0 w 380904"/>
                <a:gd name="connsiteY5" fmla="*/ 0 h 406336"/>
                <a:gd name="connsiteX6" fmla="*/ 0 w 380904"/>
                <a:gd name="connsiteY6" fmla="*/ 406336 h 406336"/>
                <a:gd name="connsiteX7" fmla="*/ 73533 w 380904"/>
                <a:gd name="connsiteY7" fmla="*/ 406336 h 406336"/>
                <a:gd name="connsiteX8" fmla="*/ 73533 w 380904"/>
                <a:gd name="connsiteY8" fmla="*/ 234601 h 406336"/>
                <a:gd name="connsiteX9" fmla="*/ 157829 w 380904"/>
                <a:gd name="connsiteY9" fmla="*/ 234601 h 406336"/>
                <a:gd name="connsiteX10" fmla="*/ 294323 w 380904"/>
                <a:gd name="connsiteY10" fmla="*/ 406336 h 406336"/>
                <a:gd name="connsiteX11" fmla="*/ 380905 w 380904"/>
                <a:gd name="connsiteY11" fmla="*/ 406336 h 406336"/>
                <a:gd name="connsiteX12" fmla="*/ 216122 w 380904"/>
                <a:gd name="connsiteY12" fmla="*/ 195453 h 406336"/>
                <a:gd name="connsiteX13" fmla="*/ 370237 w 380904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0904" h="406336">
                  <a:moveTo>
                    <a:pt x="370237" y="0"/>
                  </a:move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73533" y="406336"/>
                  </a:lnTo>
                  <a:lnTo>
                    <a:pt x="73533" y="234601"/>
                  </a:lnTo>
                  <a:lnTo>
                    <a:pt x="157829" y="234601"/>
                  </a:lnTo>
                  <a:lnTo>
                    <a:pt x="294323" y="406336"/>
                  </a:lnTo>
                  <a:lnTo>
                    <a:pt x="380905" y="406336"/>
                  </a:lnTo>
                  <a:lnTo>
                    <a:pt x="216122" y="195453"/>
                  </a:lnTo>
                  <a:lnTo>
                    <a:pt x="370237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" name="Полилиния: фигура 124">
              <a:extLst>
                <a:ext uri="{FF2B5EF4-FFF2-40B4-BE49-F238E27FC236}">
                  <a16:creationId xmlns:a16="http://schemas.microsoft.com/office/drawing/2014/main" id="{AB8A9905-B6DD-472E-BFF7-593E00B4B1F0}"/>
                </a:ext>
              </a:extLst>
            </p:cNvPr>
            <p:cNvSpPr/>
            <p:nvPr/>
          </p:nvSpPr>
          <p:spPr>
            <a:xfrm>
              <a:off x="14994350" y="9099613"/>
              <a:ext cx="422528" cy="414908"/>
            </a:xfrm>
            <a:custGeom>
              <a:avLst/>
              <a:gdLst>
                <a:gd name="connsiteX0" fmla="*/ 320135 w 422528"/>
                <a:gd name="connsiteY0" fmla="*/ 26479 h 414908"/>
                <a:gd name="connsiteX1" fmla="*/ 211645 w 422528"/>
                <a:gd name="connsiteY1" fmla="*/ 0 h 414908"/>
                <a:gd name="connsiteX2" fmla="*/ 102775 w 422528"/>
                <a:gd name="connsiteY2" fmla="*/ 26479 h 414908"/>
                <a:gd name="connsiteX3" fmla="*/ 27241 w 422528"/>
                <a:gd name="connsiteY3" fmla="*/ 100108 h 414908"/>
                <a:gd name="connsiteX4" fmla="*/ 0 w 422528"/>
                <a:gd name="connsiteY4" fmla="*/ 207073 h 414908"/>
                <a:gd name="connsiteX5" fmla="*/ 27241 w 422528"/>
                <a:gd name="connsiteY5" fmla="*/ 314039 h 414908"/>
                <a:gd name="connsiteX6" fmla="*/ 102775 w 422528"/>
                <a:gd name="connsiteY6" fmla="*/ 388048 h 414908"/>
                <a:gd name="connsiteX7" fmla="*/ 211645 w 422528"/>
                <a:gd name="connsiteY7" fmla="*/ 414909 h 414908"/>
                <a:gd name="connsiteX8" fmla="*/ 320135 w 422528"/>
                <a:gd name="connsiteY8" fmla="*/ 388048 h 414908"/>
                <a:gd name="connsiteX9" fmla="*/ 395288 w 422528"/>
                <a:gd name="connsiteY9" fmla="*/ 314039 h 414908"/>
                <a:gd name="connsiteX10" fmla="*/ 422529 w 422528"/>
                <a:gd name="connsiteY10" fmla="*/ 207073 h 414908"/>
                <a:gd name="connsiteX11" fmla="*/ 395288 w 422528"/>
                <a:gd name="connsiteY11" fmla="*/ 100108 h 414908"/>
                <a:gd name="connsiteX12" fmla="*/ 320135 w 422528"/>
                <a:gd name="connsiteY12" fmla="*/ 26479 h 414908"/>
                <a:gd name="connsiteX13" fmla="*/ 330517 w 422528"/>
                <a:gd name="connsiteY13" fmla="*/ 281750 h 414908"/>
                <a:gd name="connsiteX14" fmla="*/ 281844 w 422528"/>
                <a:gd name="connsiteY14" fmla="*/ 332327 h 414908"/>
                <a:gd name="connsiteX15" fmla="*/ 211741 w 422528"/>
                <a:gd name="connsiteY15" fmla="*/ 350330 h 414908"/>
                <a:gd name="connsiteX16" fmla="*/ 141637 w 422528"/>
                <a:gd name="connsiteY16" fmla="*/ 332327 h 414908"/>
                <a:gd name="connsiteX17" fmla="*/ 92583 w 422528"/>
                <a:gd name="connsiteY17" fmla="*/ 281750 h 414908"/>
                <a:gd name="connsiteX18" fmla="*/ 74580 w 422528"/>
                <a:gd name="connsiteY18" fmla="*/ 206978 h 414908"/>
                <a:gd name="connsiteX19" fmla="*/ 92583 w 422528"/>
                <a:gd name="connsiteY19" fmla="*/ 132207 h 414908"/>
                <a:gd name="connsiteX20" fmla="*/ 141637 w 422528"/>
                <a:gd name="connsiteY20" fmla="*/ 82010 h 414908"/>
                <a:gd name="connsiteX21" fmla="*/ 211741 w 422528"/>
                <a:gd name="connsiteY21" fmla="*/ 64389 h 414908"/>
                <a:gd name="connsiteX22" fmla="*/ 281844 w 422528"/>
                <a:gd name="connsiteY22" fmla="*/ 82010 h 414908"/>
                <a:gd name="connsiteX23" fmla="*/ 330517 w 422528"/>
                <a:gd name="connsiteY23" fmla="*/ 132207 h 414908"/>
                <a:gd name="connsiteX24" fmla="*/ 348139 w 422528"/>
                <a:gd name="connsiteY24" fmla="*/ 206978 h 414908"/>
                <a:gd name="connsiteX25" fmla="*/ 330517 w 422528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320135" y="26479"/>
                  </a:moveTo>
                  <a:cubicBezTo>
                    <a:pt x="288226" y="8858"/>
                    <a:pt x="252031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3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434" y="345472"/>
                    <a:pt x="70580" y="370142"/>
                    <a:pt x="102775" y="388048"/>
                  </a:cubicBez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8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480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lose/>
                  <a:moveTo>
                    <a:pt x="330517" y="281750"/>
                  </a:moveTo>
                  <a:cubicBezTo>
                    <a:pt x="318706" y="303467"/>
                    <a:pt x="302514" y="320326"/>
                    <a:pt x="281844" y="332327"/>
                  </a:cubicBezTo>
                  <a:cubicBezTo>
                    <a:pt x="261175" y="344329"/>
                    <a:pt x="237744" y="350330"/>
                    <a:pt x="211741" y="350330"/>
                  </a:cubicBezTo>
                  <a:cubicBezTo>
                    <a:pt x="185738" y="350330"/>
                    <a:pt x="162306" y="344329"/>
                    <a:pt x="141637" y="332327"/>
                  </a:cubicBezTo>
                  <a:cubicBezTo>
                    <a:pt x="120967" y="320326"/>
                    <a:pt x="104584" y="303467"/>
                    <a:pt x="92583" y="281750"/>
                  </a:cubicBezTo>
                  <a:cubicBezTo>
                    <a:pt x="80581" y="260033"/>
                    <a:pt x="74580" y="235077"/>
                    <a:pt x="74580" y="206978"/>
                  </a:cubicBezTo>
                  <a:cubicBezTo>
                    <a:pt x="74580" y="178879"/>
                    <a:pt x="80581" y="153924"/>
                    <a:pt x="92583" y="132207"/>
                  </a:cubicBezTo>
                  <a:cubicBezTo>
                    <a:pt x="104584" y="110490"/>
                    <a:pt x="120967" y="93726"/>
                    <a:pt x="141637" y="82010"/>
                  </a:cubicBezTo>
                  <a:cubicBezTo>
                    <a:pt x="162306" y="70199"/>
                    <a:pt x="185642" y="64389"/>
                    <a:pt x="211741" y="64389"/>
                  </a:cubicBezTo>
                  <a:cubicBezTo>
                    <a:pt x="237839" y="64389"/>
                    <a:pt x="261175" y="70295"/>
                    <a:pt x="281844" y="82010"/>
                  </a:cubicBezTo>
                  <a:cubicBezTo>
                    <a:pt x="302514" y="93726"/>
                    <a:pt x="318801" y="110490"/>
                    <a:pt x="330517" y="132207"/>
                  </a:cubicBezTo>
                  <a:cubicBezTo>
                    <a:pt x="342329" y="153924"/>
                    <a:pt x="348139" y="178879"/>
                    <a:pt x="348139" y="206978"/>
                  </a:cubicBezTo>
                  <a:cubicBezTo>
                    <a:pt x="348139" y="235077"/>
                    <a:pt x="342233" y="260033"/>
                    <a:pt x="330517" y="2817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" name="Полилиния: фигура 125">
              <a:extLst>
                <a:ext uri="{FF2B5EF4-FFF2-40B4-BE49-F238E27FC236}">
                  <a16:creationId xmlns:a16="http://schemas.microsoft.com/office/drawing/2014/main" id="{77D0D3C3-63DE-4D99-BD66-A3DF1B968C05}"/>
                </a:ext>
              </a:extLst>
            </p:cNvPr>
            <p:cNvSpPr/>
            <p:nvPr/>
          </p:nvSpPr>
          <p:spPr>
            <a:xfrm>
              <a:off x="15593282" y="8944737"/>
              <a:ext cx="241363" cy="105822"/>
            </a:xfrm>
            <a:custGeom>
              <a:avLst/>
              <a:gdLst>
                <a:gd name="connsiteX0" fmla="*/ 32099 w 241363"/>
                <a:gd name="connsiteY0" fmla="*/ 78581 h 105822"/>
                <a:gd name="connsiteX1" fmla="*/ 120205 w 241363"/>
                <a:gd name="connsiteY1" fmla="*/ 105823 h 105822"/>
                <a:gd name="connsiteX2" fmla="*/ 208406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4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99" y="78581"/>
                  </a:moveTo>
                  <a:cubicBezTo>
                    <a:pt x="53054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6" y="78581"/>
                  </a:cubicBezTo>
                  <a:cubicBezTo>
                    <a:pt x="229933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4" y="7858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" name="Полилиния: фигура 126">
              <a:extLst>
                <a:ext uri="{FF2B5EF4-FFF2-40B4-BE49-F238E27FC236}">
                  <a16:creationId xmlns:a16="http://schemas.microsoft.com/office/drawing/2014/main" id="{C1EAC96E-C3AC-4947-83C6-5E7DEE745935}"/>
                </a:ext>
              </a:extLst>
            </p:cNvPr>
            <p:cNvSpPr/>
            <p:nvPr/>
          </p:nvSpPr>
          <p:spPr>
            <a:xfrm>
              <a:off x="15523368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7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8" name="Полилиния: фигура 127">
              <a:extLst>
                <a:ext uri="{FF2B5EF4-FFF2-40B4-BE49-F238E27FC236}">
                  <a16:creationId xmlns:a16="http://schemas.microsoft.com/office/drawing/2014/main" id="{27ED439D-F987-47CC-97AF-27E5DCF99AEF}"/>
                </a:ext>
              </a:extLst>
            </p:cNvPr>
            <p:cNvSpPr/>
            <p:nvPr/>
          </p:nvSpPr>
          <p:spPr>
            <a:xfrm>
              <a:off x="16224885" y="8953119"/>
              <a:ext cx="640841" cy="576548"/>
            </a:xfrm>
            <a:custGeom>
              <a:avLst/>
              <a:gdLst>
                <a:gd name="connsiteX0" fmla="*/ 566071 w 640841"/>
                <a:gd name="connsiteY0" fmla="*/ 120777 h 576548"/>
                <a:gd name="connsiteX1" fmla="*/ 356425 w 640841"/>
                <a:gd name="connsiteY1" fmla="*/ 54483 h 576548"/>
                <a:gd name="connsiteX2" fmla="*/ 356425 w 640841"/>
                <a:gd name="connsiteY2" fmla="*/ 0 h 576548"/>
                <a:gd name="connsiteX3" fmla="*/ 285179 w 640841"/>
                <a:gd name="connsiteY3" fmla="*/ 0 h 576548"/>
                <a:gd name="connsiteX4" fmla="*/ 285179 w 640841"/>
                <a:gd name="connsiteY4" fmla="*/ 54483 h 576548"/>
                <a:gd name="connsiteX5" fmla="*/ 74771 w 640841"/>
                <a:gd name="connsiteY5" fmla="*/ 120396 h 576548"/>
                <a:gd name="connsiteX6" fmla="*/ 0 w 640841"/>
                <a:gd name="connsiteY6" fmla="*/ 287560 h 576548"/>
                <a:gd name="connsiteX7" fmla="*/ 74771 w 640841"/>
                <a:gd name="connsiteY7" fmla="*/ 453866 h 576548"/>
                <a:gd name="connsiteX8" fmla="*/ 285179 w 640841"/>
                <a:gd name="connsiteY8" fmla="*/ 519779 h 576548"/>
                <a:gd name="connsiteX9" fmla="*/ 285179 w 640841"/>
                <a:gd name="connsiteY9" fmla="*/ 576548 h 576548"/>
                <a:gd name="connsiteX10" fmla="*/ 356425 w 640841"/>
                <a:gd name="connsiteY10" fmla="*/ 576548 h 576548"/>
                <a:gd name="connsiteX11" fmla="*/ 356425 w 640841"/>
                <a:gd name="connsiteY11" fmla="*/ 519779 h 576548"/>
                <a:gd name="connsiteX12" fmla="*/ 566452 w 640841"/>
                <a:gd name="connsiteY12" fmla="*/ 454628 h 576548"/>
                <a:gd name="connsiteX13" fmla="*/ 640842 w 640841"/>
                <a:gd name="connsiteY13" fmla="*/ 287465 h 576548"/>
                <a:gd name="connsiteX14" fmla="*/ 566071 w 640841"/>
                <a:gd name="connsiteY14" fmla="*/ 120777 h 576548"/>
                <a:gd name="connsiteX15" fmla="*/ 285083 w 640841"/>
                <a:gd name="connsiteY15" fmla="*/ 460058 h 576548"/>
                <a:gd name="connsiteX16" fmla="*/ 129064 w 640841"/>
                <a:gd name="connsiteY16" fmla="*/ 409861 h 576548"/>
                <a:gd name="connsiteX17" fmla="*/ 74200 w 640841"/>
                <a:gd name="connsiteY17" fmla="*/ 287560 h 576548"/>
                <a:gd name="connsiteX18" fmla="*/ 128206 w 640841"/>
                <a:gd name="connsiteY18" fmla="*/ 164878 h 576548"/>
                <a:gd name="connsiteX19" fmla="*/ 284988 w 640841"/>
                <a:gd name="connsiteY19" fmla="*/ 115062 h 576548"/>
                <a:gd name="connsiteX20" fmla="*/ 284988 w 640841"/>
                <a:gd name="connsiteY20" fmla="*/ 459962 h 576548"/>
                <a:gd name="connsiteX21" fmla="*/ 513207 w 640841"/>
                <a:gd name="connsiteY21" fmla="*/ 409861 h 576548"/>
                <a:gd name="connsiteX22" fmla="*/ 356425 w 640841"/>
                <a:gd name="connsiteY22" fmla="*/ 460058 h 576548"/>
                <a:gd name="connsiteX23" fmla="*/ 356425 w 640841"/>
                <a:gd name="connsiteY23" fmla="*/ 115157 h 576548"/>
                <a:gd name="connsiteX24" fmla="*/ 512445 w 640841"/>
                <a:gd name="connsiteY24" fmla="*/ 165354 h 576548"/>
                <a:gd name="connsiteX25" fmla="*/ 567214 w 640841"/>
                <a:gd name="connsiteY25" fmla="*/ 286893 h 576548"/>
                <a:gd name="connsiteX26" fmla="*/ 513207 w 640841"/>
                <a:gd name="connsiteY26" fmla="*/ 409956 h 57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40841" h="576548">
                  <a:moveTo>
                    <a:pt x="566071" y="120777"/>
                  </a:moveTo>
                  <a:cubicBezTo>
                    <a:pt x="516255" y="80105"/>
                    <a:pt x="446341" y="58102"/>
                    <a:pt x="356425" y="54483"/>
                  </a:cubicBezTo>
                  <a:lnTo>
                    <a:pt x="356425" y="0"/>
                  </a:lnTo>
                  <a:lnTo>
                    <a:pt x="285179" y="0"/>
                  </a:lnTo>
                  <a:lnTo>
                    <a:pt x="285179" y="54483"/>
                  </a:lnTo>
                  <a:cubicBezTo>
                    <a:pt x="194691" y="58102"/>
                    <a:pt x="124587" y="80010"/>
                    <a:pt x="74771" y="120396"/>
                  </a:cubicBezTo>
                  <a:cubicBezTo>
                    <a:pt x="24955" y="160782"/>
                    <a:pt x="0" y="216503"/>
                    <a:pt x="0" y="287560"/>
                  </a:cubicBezTo>
                  <a:cubicBezTo>
                    <a:pt x="0" y="358616"/>
                    <a:pt x="24860" y="413575"/>
                    <a:pt x="74771" y="453866"/>
                  </a:cubicBezTo>
                  <a:cubicBezTo>
                    <a:pt x="124587" y="494252"/>
                    <a:pt x="194691" y="516255"/>
                    <a:pt x="285179" y="519779"/>
                  </a:cubicBezTo>
                  <a:lnTo>
                    <a:pt x="285179" y="576548"/>
                  </a:lnTo>
                  <a:lnTo>
                    <a:pt x="356425" y="576548"/>
                  </a:lnTo>
                  <a:lnTo>
                    <a:pt x="356425" y="519779"/>
                  </a:lnTo>
                  <a:cubicBezTo>
                    <a:pt x="446913" y="516731"/>
                    <a:pt x="516921" y="495014"/>
                    <a:pt x="566452" y="454628"/>
                  </a:cubicBezTo>
                  <a:cubicBezTo>
                    <a:pt x="616077" y="414242"/>
                    <a:pt x="640842" y="358616"/>
                    <a:pt x="640842" y="287465"/>
                  </a:cubicBezTo>
                  <a:cubicBezTo>
                    <a:pt x="640842" y="216313"/>
                    <a:pt x="615886" y="161353"/>
                    <a:pt x="566071" y="120777"/>
                  </a:cubicBezTo>
                  <a:close/>
                  <a:moveTo>
                    <a:pt x="285083" y="460058"/>
                  </a:moveTo>
                  <a:cubicBezTo>
                    <a:pt x="217646" y="455962"/>
                    <a:pt x="165639" y="439293"/>
                    <a:pt x="129064" y="409861"/>
                  </a:cubicBezTo>
                  <a:cubicBezTo>
                    <a:pt x="92487" y="380428"/>
                    <a:pt x="74200" y="339661"/>
                    <a:pt x="74200" y="287560"/>
                  </a:cubicBezTo>
                  <a:cubicBezTo>
                    <a:pt x="74200" y="235458"/>
                    <a:pt x="92202" y="194024"/>
                    <a:pt x="128206" y="164878"/>
                  </a:cubicBezTo>
                  <a:cubicBezTo>
                    <a:pt x="164211" y="135731"/>
                    <a:pt x="216503" y="119158"/>
                    <a:pt x="284988" y="115062"/>
                  </a:cubicBezTo>
                  <a:lnTo>
                    <a:pt x="284988" y="459962"/>
                  </a:lnTo>
                  <a:close/>
                  <a:moveTo>
                    <a:pt x="513207" y="409861"/>
                  </a:moveTo>
                  <a:cubicBezTo>
                    <a:pt x="477107" y="439198"/>
                    <a:pt x="424910" y="455962"/>
                    <a:pt x="356425" y="460058"/>
                  </a:cubicBezTo>
                  <a:lnTo>
                    <a:pt x="356425" y="115157"/>
                  </a:lnTo>
                  <a:cubicBezTo>
                    <a:pt x="423863" y="119253"/>
                    <a:pt x="475869" y="135922"/>
                    <a:pt x="512445" y="165354"/>
                  </a:cubicBezTo>
                  <a:cubicBezTo>
                    <a:pt x="548926" y="194786"/>
                    <a:pt x="567214" y="235267"/>
                    <a:pt x="567214" y="286893"/>
                  </a:cubicBezTo>
                  <a:cubicBezTo>
                    <a:pt x="567214" y="338518"/>
                    <a:pt x="549211" y="380524"/>
                    <a:pt x="513207" y="4099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9" name="Полилиния: фигура 128">
              <a:extLst>
                <a:ext uri="{FF2B5EF4-FFF2-40B4-BE49-F238E27FC236}">
                  <a16:creationId xmlns:a16="http://schemas.microsoft.com/office/drawing/2014/main" id="{C78483AA-7A67-404B-9A1F-ADFA0919B744}"/>
                </a:ext>
              </a:extLst>
            </p:cNvPr>
            <p:cNvSpPr/>
            <p:nvPr/>
          </p:nvSpPr>
          <p:spPr>
            <a:xfrm>
              <a:off x="16933830" y="9099613"/>
              <a:ext cx="404811" cy="414908"/>
            </a:xfrm>
            <a:custGeom>
              <a:avLst/>
              <a:gdLst>
                <a:gd name="connsiteX0" fmla="*/ 307848 w 404811"/>
                <a:gd name="connsiteY0" fmla="*/ 26479 h 414908"/>
                <a:gd name="connsiteX1" fmla="*/ 204025 w 404811"/>
                <a:gd name="connsiteY1" fmla="*/ 0 h 414908"/>
                <a:gd name="connsiteX2" fmla="*/ 99346 w 404811"/>
                <a:gd name="connsiteY2" fmla="*/ 26479 h 414908"/>
                <a:gd name="connsiteX3" fmla="*/ 26479 w 404811"/>
                <a:gd name="connsiteY3" fmla="*/ 100489 h 414908"/>
                <a:gd name="connsiteX4" fmla="*/ 0 w 404811"/>
                <a:gd name="connsiteY4" fmla="*/ 207073 h 414908"/>
                <a:gd name="connsiteX5" fmla="*/ 27241 w 404811"/>
                <a:gd name="connsiteY5" fmla="*/ 314420 h 414908"/>
                <a:gd name="connsiteX6" fmla="*/ 104299 w 404811"/>
                <a:gd name="connsiteY6" fmla="*/ 388430 h 414908"/>
                <a:gd name="connsiteX7" fmla="*/ 218504 w 404811"/>
                <a:gd name="connsiteY7" fmla="*/ 414909 h 414908"/>
                <a:gd name="connsiteX8" fmla="*/ 310134 w 404811"/>
                <a:gd name="connsiteY8" fmla="*/ 398050 h 414908"/>
                <a:gd name="connsiteX9" fmla="*/ 378714 w 404811"/>
                <a:gd name="connsiteY9" fmla="*/ 348996 h 414908"/>
                <a:gd name="connsiteX10" fmla="*/ 338042 w 404811"/>
                <a:gd name="connsiteY10" fmla="*/ 301466 h 414908"/>
                <a:gd name="connsiteX11" fmla="*/ 220789 w 404811"/>
                <a:gd name="connsiteY11" fmla="*/ 350520 h 414908"/>
                <a:gd name="connsiteX12" fmla="*/ 120777 w 404811"/>
                <a:gd name="connsiteY12" fmla="*/ 317945 h 414908"/>
                <a:gd name="connsiteX13" fmla="*/ 73628 w 404811"/>
                <a:gd name="connsiteY13" fmla="*/ 231743 h 414908"/>
                <a:gd name="connsiteX14" fmla="*/ 403289 w 404811"/>
                <a:gd name="connsiteY14" fmla="*/ 231743 h 414908"/>
                <a:gd name="connsiteX15" fmla="*/ 404812 w 404811"/>
                <a:gd name="connsiteY15" fmla="*/ 209550 h 414908"/>
                <a:gd name="connsiteX16" fmla="*/ 379095 w 404811"/>
                <a:gd name="connsiteY16" fmla="*/ 100679 h 414908"/>
                <a:gd name="connsiteX17" fmla="*/ 307848 w 404811"/>
                <a:gd name="connsiteY17" fmla="*/ 26670 h 414908"/>
                <a:gd name="connsiteX18" fmla="*/ 73628 w 404811"/>
                <a:gd name="connsiteY18" fmla="*/ 178594 h 414908"/>
                <a:gd name="connsiteX19" fmla="*/ 115443 w 404811"/>
                <a:gd name="connsiteY19" fmla="*/ 94298 h 414908"/>
                <a:gd name="connsiteX20" fmla="*/ 204025 w 404811"/>
                <a:gd name="connsiteY20" fmla="*/ 62103 h 414908"/>
                <a:gd name="connsiteX21" fmla="*/ 292512 w 404811"/>
                <a:gd name="connsiteY21" fmla="*/ 94679 h 414908"/>
                <a:gd name="connsiteX22" fmla="*/ 334327 w 404811"/>
                <a:gd name="connsiteY22" fmla="*/ 178594 h 414908"/>
                <a:gd name="connsiteX23" fmla="*/ 73723 w 404811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1" h="414908">
                  <a:moveTo>
                    <a:pt x="307848" y="26479"/>
                  </a:moveTo>
                  <a:cubicBezTo>
                    <a:pt x="277463" y="8858"/>
                    <a:pt x="242792" y="0"/>
                    <a:pt x="204025" y="0"/>
                  </a:cubicBezTo>
                  <a:cubicBezTo>
                    <a:pt x="165259" y="0"/>
                    <a:pt x="130302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6" y="370808"/>
                    <a:pt x="104299" y="388430"/>
                  </a:cubicBezTo>
                  <a:cubicBezTo>
                    <a:pt x="137541" y="406051"/>
                    <a:pt x="175546" y="414909"/>
                    <a:pt x="218504" y="414909"/>
                  </a:cubicBezTo>
                  <a:cubicBezTo>
                    <a:pt x="252222" y="414909"/>
                    <a:pt x="282797" y="409289"/>
                    <a:pt x="310134" y="398050"/>
                  </a:cubicBezTo>
                  <a:cubicBezTo>
                    <a:pt x="337471" y="386810"/>
                    <a:pt x="360330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1" y="350520"/>
                    <a:pt x="220789" y="350520"/>
                  </a:cubicBezTo>
                  <a:cubicBezTo>
                    <a:pt x="180880" y="350520"/>
                    <a:pt x="147542" y="339662"/>
                    <a:pt x="120777" y="317945"/>
                  </a:cubicBezTo>
                  <a:cubicBezTo>
                    <a:pt x="93916" y="296228"/>
                    <a:pt x="78200" y="267462"/>
                    <a:pt x="73628" y="231743"/>
                  </a:cubicBezTo>
                  <a:lnTo>
                    <a:pt x="403289" y="231743"/>
                  </a:lnTo>
                  <a:cubicBezTo>
                    <a:pt x="404336" y="222599"/>
                    <a:pt x="404812" y="215170"/>
                    <a:pt x="404812" y="209550"/>
                  </a:cubicBezTo>
                  <a:cubicBezTo>
                    <a:pt x="404812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8" y="26670"/>
                  </a:cubicBezTo>
                  <a:close/>
                  <a:moveTo>
                    <a:pt x="73628" y="178594"/>
                  </a:moveTo>
                  <a:cubicBezTo>
                    <a:pt x="77724" y="143828"/>
                    <a:pt x="91630" y="115729"/>
                    <a:pt x="115443" y="94298"/>
                  </a:cubicBezTo>
                  <a:cubicBezTo>
                    <a:pt x="139160" y="72771"/>
                    <a:pt x="168687" y="62103"/>
                    <a:pt x="204025" y="62103"/>
                  </a:cubicBezTo>
                  <a:cubicBezTo>
                    <a:pt x="239363" y="62103"/>
                    <a:pt x="268795" y="72962"/>
                    <a:pt x="292512" y="94679"/>
                  </a:cubicBezTo>
                  <a:cubicBezTo>
                    <a:pt x="316325" y="116396"/>
                    <a:pt x="330232" y="144399"/>
                    <a:pt x="334327" y="178594"/>
                  </a:cubicBezTo>
                  <a:lnTo>
                    <a:pt x="73723" y="17859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: фигура 129">
              <a:extLst>
                <a:ext uri="{FF2B5EF4-FFF2-40B4-BE49-F238E27FC236}">
                  <a16:creationId xmlns:a16="http://schemas.microsoft.com/office/drawing/2014/main" id="{C273384A-4957-4FA1-8682-A9BF68260B06}"/>
                </a:ext>
              </a:extLst>
            </p:cNvPr>
            <p:cNvSpPr/>
            <p:nvPr/>
          </p:nvSpPr>
          <p:spPr>
            <a:xfrm>
              <a:off x="17380839" y="9103423"/>
              <a:ext cx="478345" cy="500633"/>
            </a:xfrm>
            <a:custGeom>
              <a:avLst/>
              <a:gdLst>
                <a:gd name="connsiteX0" fmla="*/ 416242 w 478345"/>
                <a:gd name="connsiteY0" fmla="*/ 0 h 500633"/>
                <a:gd name="connsiteX1" fmla="*/ 101155 w 478345"/>
                <a:gd name="connsiteY1" fmla="*/ 0 h 500633"/>
                <a:gd name="connsiteX2" fmla="*/ 95059 w 478345"/>
                <a:gd name="connsiteY2" fmla="*/ 137160 h 500633"/>
                <a:gd name="connsiteX3" fmla="*/ 75152 w 478345"/>
                <a:gd name="connsiteY3" fmla="*/ 286702 h 500633"/>
                <a:gd name="connsiteX4" fmla="*/ 21527 w 478345"/>
                <a:gd name="connsiteY4" fmla="*/ 341948 h 500633"/>
                <a:gd name="connsiteX5" fmla="*/ 0 w 478345"/>
                <a:gd name="connsiteY5" fmla="*/ 341948 h 500633"/>
                <a:gd name="connsiteX6" fmla="*/ 0 w 478345"/>
                <a:gd name="connsiteY6" fmla="*/ 500634 h 500633"/>
                <a:gd name="connsiteX7" fmla="*/ 69722 w 478345"/>
                <a:gd name="connsiteY7" fmla="*/ 500634 h 500633"/>
                <a:gd name="connsiteX8" fmla="*/ 69722 w 478345"/>
                <a:gd name="connsiteY8" fmla="*/ 406336 h 500633"/>
                <a:gd name="connsiteX9" fmla="*/ 409289 w 478345"/>
                <a:gd name="connsiteY9" fmla="*/ 406336 h 500633"/>
                <a:gd name="connsiteX10" fmla="*/ 409289 w 478345"/>
                <a:gd name="connsiteY10" fmla="*/ 500634 h 500633"/>
                <a:gd name="connsiteX11" fmla="*/ 478345 w 478345"/>
                <a:gd name="connsiteY11" fmla="*/ 500634 h 500633"/>
                <a:gd name="connsiteX12" fmla="*/ 478345 w 478345"/>
                <a:gd name="connsiteY12" fmla="*/ 341948 h 500633"/>
                <a:gd name="connsiteX13" fmla="*/ 416242 w 478345"/>
                <a:gd name="connsiteY13" fmla="*/ 341948 h 500633"/>
                <a:gd name="connsiteX14" fmla="*/ 416242 w 478345"/>
                <a:gd name="connsiteY14" fmla="*/ 0 h 500633"/>
                <a:gd name="connsiteX15" fmla="*/ 342614 w 478345"/>
                <a:gd name="connsiteY15" fmla="*/ 341948 h 500633"/>
                <a:gd name="connsiteX16" fmla="*/ 114966 w 478345"/>
                <a:gd name="connsiteY16" fmla="*/ 341948 h 500633"/>
                <a:gd name="connsiteX17" fmla="*/ 149828 w 478345"/>
                <a:gd name="connsiteY17" fmla="*/ 269462 h 500633"/>
                <a:gd name="connsiteX18" fmla="*/ 162496 w 478345"/>
                <a:gd name="connsiteY18" fmla="*/ 142589 h 500633"/>
                <a:gd name="connsiteX19" fmla="*/ 166306 w 478345"/>
                <a:gd name="connsiteY19" fmla="*/ 64389 h 500633"/>
                <a:gd name="connsiteX20" fmla="*/ 342614 w 478345"/>
                <a:gd name="connsiteY20" fmla="*/ 64389 h 500633"/>
                <a:gd name="connsiteX21" fmla="*/ 342614 w 478345"/>
                <a:gd name="connsiteY21" fmla="*/ 341948 h 50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345" h="500633">
                  <a:moveTo>
                    <a:pt x="416242" y="0"/>
                  </a:moveTo>
                  <a:lnTo>
                    <a:pt x="101155" y="0"/>
                  </a:lnTo>
                  <a:lnTo>
                    <a:pt x="95059" y="137160"/>
                  </a:lnTo>
                  <a:cubicBezTo>
                    <a:pt x="91440" y="201549"/>
                    <a:pt x="84868" y="251365"/>
                    <a:pt x="75152" y="286702"/>
                  </a:cubicBezTo>
                  <a:cubicBezTo>
                    <a:pt x="65437" y="321945"/>
                    <a:pt x="47530" y="340328"/>
                    <a:pt x="21527" y="341948"/>
                  </a:cubicBezTo>
                  <a:lnTo>
                    <a:pt x="0" y="341948"/>
                  </a:lnTo>
                  <a:lnTo>
                    <a:pt x="0" y="500634"/>
                  </a:lnTo>
                  <a:lnTo>
                    <a:pt x="69722" y="500634"/>
                  </a:lnTo>
                  <a:lnTo>
                    <a:pt x="69722" y="406336"/>
                  </a:lnTo>
                  <a:lnTo>
                    <a:pt x="409289" y="406336"/>
                  </a:lnTo>
                  <a:lnTo>
                    <a:pt x="409289" y="500634"/>
                  </a:lnTo>
                  <a:lnTo>
                    <a:pt x="478345" y="500634"/>
                  </a:lnTo>
                  <a:lnTo>
                    <a:pt x="478345" y="341948"/>
                  </a:lnTo>
                  <a:lnTo>
                    <a:pt x="416242" y="341948"/>
                  </a:lnTo>
                  <a:lnTo>
                    <a:pt x="416242" y="0"/>
                  </a:lnTo>
                  <a:close/>
                  <a:moveTo>
                    <a:pt x="342614" y="341948"/>
                  </a:moveTo>
                  <a:lnTo>
                    <a:pt x="114966" y="341948"/>
                  </a:lnTo>
                  <a:cubicBezTo>
                    <a:pt x="131826" y="327088"/>
                    <a:pt x="143446" y="302990"/>
                    <a:pt x="149828" y="269462"/>
                  </a:cubicBezTo>
                  <a:cubicBezTo>
                    <a:pt x="156210" y="236029"/>
                    <a:pt x="160401" y="193738"/>
                    <a:pt x="162496" y="142589"/>
                  </a:cubicBezTo>
                  <a:lnTo>
                    <a:pt x="166306" y="64389"/>
                  </a:lnTo>
                  <a:lnTo>
                    <a:pt x="342614" y="64389"/>
                  </a:lnTo>
                  <a:lnTo>
                    <a:pt x="342614" y="3419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: фигура 130">
              <a:extLst>
                <a:ext uri="{FF2B5EF4-FFF2-40B4-BE49-F238E27FC236}">
                  <a16:creationId xmlns:a16="http://schemas.microsoft.com/office/drawing/2014/main" id="{B15AB45C-58E2-4E86-AB87-E5A1287A9AC7}"/>
                </a:ext>
              </a:extLst>
            </p:cNvPr>
            <p:cNvSpPr/>
            <p:nvPr/>
          </p:nvSpPr>
          <p:spPr>
            <a:xfrm>
              <a:off x="17917477" y="9099613"/>
              <a:ext cx="404812" cy="414908"/>
            </a:xfrm>
            <a:custGeom>
              <a:avLst/>
              <a:gdLst>
                <a:gd name="connsiteX0" fmla="*/ 307753 w 404812"/>
                <a:gd name="connsiteY0" fmla="*/ 26479 h 414908"/>
                <a:gd name="connsiteX1" fmla="*/ 203931 w 404812"/>
                <a:gd name="connsiteY1" fmla="*/ 0 h 414908"/>
                <a:gd name="connsiteX2" fmla="*/ 99251 w 404812"/>
                <a:gd name="connsiteY2" fmla="*/ 26479 h 414908"/>
                <a:gd name="connsiteX3" fmla="*/ 26480 w 404812"/>
                <a:gd name="connsiteY3" fmla="*/ 100489 h 414908"/>
                <a:gd name="connsiteX4" fmla="*/ 0 w 404812"/>
                <a:gd name="connsiteY4" fmla="*/ 207073 h 414908"/>
                <a:gd name="connsiteX5" fmla="*/ 27241 w 404812"/>
                <a:gd name="connsiteY5" fmla="*/ 314420 h 414908"/>
                <a:gd name="connsiteX6" fmla="*/ 104299 w 404812"/>
                <a:gd name="connsiteY6" fmla="*/ 388430 h 414908"/>
                <a:gd name="connsiteX7" fmla="*/ 218504 w 404812"/>
                <a:gd name="connsiteY7" fmla="*/ 414909 h 414908"/>
                <a:gd name="connsiteX8" fmla="*/ 310135 w 404812"/>
                <a:gd name="connsiteY8" fmla="*/ 398050 h 414908"/>
                <a:gd name="connsiteX9" fmla="*/ 378714 w 404812"/>
                <a:gd name="connsiteY9" fmla="*/ 348996 h 414908"/>
                <a:gd name="connsiteX10" fmla="*/ 338042 w 404812"/>
                <a:gd name="connsiteY10" fmla="*/ 301466 h 414908"/>
                <a:gd name="connsiteX11" fmla="*/ 220790 w 404812"/>
                <a:gd name="connsiteY11" fmla="*/ 350520 h 414908"/>
                <a:gd name="connsiteX12" fmla="*/ 120778 w 404812"/>
                <a:gd name="connsiteY12" fmla="*/ 317945 h 414908"/>
                <a:gd name="connsiteX13" fmla="*/ 73628 w 404812"/>
                <a:gd name="connsiteY13" fmla="*/ 231743 h 414908"/>
                <a:gd name="connsiteX14" fmla="*/ 403288 w 404812"/>
                <a:gd name="connsiteY14" fmla="*/ 231743 h 414908"/>
                <a:gd name="connsiteX15" fmla="*/ 404813 w 404812"/>
                <a:gd name="connsiteY15" fmla="*/ 209550 h 414908"/>
                <a:gd name="connsiteX16" fmla="*/ 379095 w 404812"/>
                <a:gd name="connsiteY16" fmla="*/ 100679 h 414908"/>
                <a:gd name="connsiteX17" fmla="*/ 307849 w 404812"/>
                <a:gd name="connsiteY17" fmla="*/ 26670 h 414908"/>
                <a:gd name="connsiteX18" fmla="*/ 73533 w 404812"/>
                <a:gd name="connsiteY18" fmla="*/ 178594 h 414908"/>
                <a:gd name="connsiteX19" fmla="*/ 115348 w 404812"/>
                <a:gd name="connsiteY19" fmla="*/ 94298 h 414908"/>
                <a:gd name="connsiteX20" fmla="*/ 203931 w 404812"/>
                <a:gd name="connsiteY20" fmla="*/ 62103 h 414908"/>
                <a:gd name="connsiteX21" fmla="*/ 292418 w 404812"/>
                <a:gd name="connsiteY21" fmla="*/ 94679 h 414908"/>
                <a:gd name="connsiteX22" fmla="*/ 334232 w 404812"/>
                <a:gd name="connsiteY22" fmla="*/ 178594 h 414908"/>
                <a:gd name="connsiteX23" fmla="*/ 73628 w 404812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2" h="414908">
                  <a:moveTo>
                    <a:pt x="307753" y="26479"/>
                  </a:moveTo>
                  <a:cubicBezTo>
                    <a:pt x="277368" y="8858"/>
                    <a:pt x="242697" y="0"/>
                    <a:pt x="203931" y="0"/>
                  </a:cubicBezTo>
                  <a:cubicBezTo>
                    <a:pt x="165163" y="0"/>
                    <a:pt x="130207" y="8858"/>
                    <a:pt x="99251" y="26479"/>
                  </a:cubicBezTo>
                  <a:cubicBezTo>
                    <a:pt x="68295" y="44101"/>
                    <a:pt x="44005" y="68771"/>
                    <a:pt x="26480" y="100489"/>
                  </a:cubicBezTo>
                  <a:cubicBezTo>
                    <a:pt x="8859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7" y="370808"/>
                    <a:pt x="104299" y="388430"/>
                  </a:cubicBezTo>
                  <a:cubicBezTo>
                    <a:pt x="137542" y="406051"/>
                    <a:pt x="175546" y="414909"/>
                    <a:pt x="218504" y="414909"/>
                  </a:cubicBezTo>
                  <a:cubicBezTo>
                    <a:pt x="252222" y="414909"/>
                    <a:pt x="282798" y="409289"/>
                    <a:pt x="310135" y="398050"/>
                  </a:cubicBezTo>
                  <a:cubicBezTo>
                    <a:pt x="337471" y="386810"/>
                    <a:pt x="360332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2" y="350520"/>
                    <a:pt x="220790" y="350520"/>
                  </a:cubicBezTo>
                  <a:cubicBezTo>
                    <a:pt x="180880" y="350520"/>
                    <a:pt x="147542" y="339662"/>
                    <a:pt x="120778" y="317945"/>
                  </a:cubicBezTo>
                  <a:cubicBezTo>
                    <a:pt x="93916" y="296228"/>
                    <a:pt x="78201" y="267462"/>
                    <a:pt x="73628" y="231743"/>
                  </a:cubicBezTo>
                  <a:lnTo>
                    <a:pt x="403288" y="231743"/>
                  </a:lnTo>
                  <a:cubicBezTo>
                    <a:pt x="404337" y="222599"/>
                    <a:pt x="404813" y="215170"/>
                    <a:pt x="404813" y="209550"/>
                  </a:cubicBezTo>
                  <a:cubicBezTo>
                    <a:pt x="404813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9" y="26670"/>
                  </a:cubicBezTo>
                  <a:close/>
                  <a:moveTo>
                    <a:pt x="73533" y="178594"/>
                  </a:moveTo>
                  <a:cubicBezTo>
                    <a:pt x="77629" y="143828"/>
                    <a:pt x="91535" y="115729"/>
                    <a:pt x="115348" y="94298"/>
                  </a:cubicBezTo>
                  <a:cubicBezTo>
                    <a:pt x="139065" y="72771"/>
                    <a:pt x="168593" y="62103"/>
                    <a:pt x="203931" y="62103"/>
                  </a:cubicBezTo>
                  <a:cubicBezTo>
                    <a:pt x="239268" y="62103"/>
                    <a:pt x="268701" y="72962"/>
                    <a:pt x="292418" y="94679"/>
                  </a:cubicBezTo>
                  <a:cubicBezTo>
                    <a:pt x="316231" y="116396"/>
                    <a:pt x="330137" y="144399"/>
                    <a:pt x="334232" y="178594"/>
                  </a:cubicBezTo>
                  <a:lnTo>
                    <a:pt x="73628" y="17859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2" name="Полилиния: фигура 131">
              <a:extLst>
                <a:ext uri="{FF2B5EF4-FFF2-40B4-BE49-F238E27FC236}">
                  <a16:creationId xmlns:a16="http://schemas.microsoft.com/office/drawing/2014/main" id="{5E56EFF4-47C9-43A4-A57A-8B7740047259}"/>
                </a:ext>
              </a:extLst>
            </p:cNvPr>
            <p:cNvSpPr/>
            <p:nvPr/>
          </p:nvSpPr>
          <p:spPr>
            <a:xfrm>
              <a:off x="18436494" y="9099518"/>
              <a:ext cx="420910" cy="558831"/>
            </a:xfrm>
            <a:custGeom>
              <a:avLst/>
              <a:gdLst>
                <a:gd name="connsiteX0" fmla="*/ 321089 w 420910"/>
                <a:gd name="connsiteY0" fmla="*/ 26099 h 558831"/>
                <a:gd name="connsiteX1" fmla="*/ 215360 w 420910"/>
                <a:gd name="connsiteY1" fmla="*/ 0 h 558831"/>
                <a:gd name="connsiteX2" fmla="*/ 132588 w 420910"/>
                <a:gd name="connsiteY2" fmla="*/ 17240 h 558831"/>
                <a:gd name="connsiteX3" fmla="*/ 70485 w 420910"/>
                <a:gd name="connsiteY3" fmla="*/ 68199 h 558831"/>
                <a:gd name="connsiteX4" fmla="*/ 70485 w 420910"/>
                <a:gd name="connsiteY4" fmla="*/ 3810 h 558831"/>
                <a:gd name="connsiteX5" fmla="*/ 0 w 420910"/>
                <a:gd name="connsiteY5" fmla="*/ 3810 h 558831"/>
                <a:gd name="connsiteX6" fmla="*/ 0 w 420910"/>
                <a:gd name="connsiteY6" fmla="*/ 558832 h 558831"/>
                <a:gd name="connsiteX7" fmla="*/ 73628 w 420910"/>
                <a:gd name="connsiteY7" fmla="*/ 558832 h 558831"/>
                <a:gd name="connsiteX8" fmla="*/ 73628 w 420910"/>
                <a:gd name="connsiteY8" fmla="*/ 348806 h 558831"/>
                <a:gd name="connsiteX9" fmla="*/ 135351 w 420910"/>
                <a:gd name="connsiteY9" fmla="*/ 397859 h 558831"/>
                <a:gd name="connsiteX10" fmla="*/ 215455 w 420910"/>
                <a:gd name="connsiteY10" fmla="*/ 414718 h 558831"/>
                <a:gd name="connsiteX11" fmla="*/ 321184 w 420910"/>
                <a:gd name="connsiteY11" fmla="*/ 388620 h 558831"/>
                <a:gd name="connsiteX12" fmla="*/ 394431 w 420910"/>
                <a:gd name="connsiteY12" fmla="*/ 315373 h 558831"/>
                <a:gd name="connsiteX13" fmla="*/ 420910 w 420910"/>
                <a:gd name="connsiteY13" fmla="*/ 206883 h 558831"/>
                <a:gd name="connsiteX14" fmla="*/ 394431 w 420910"/>
                <a:gd name="connsiteY14" fmla="*/ 98774 h 558831"/>
                <a:gd name="connsiteX15" fmla="*/ 321184 w 420910"/>
                <a:gd name="connsiteY15" fmla="*/ 25908 h 558831"/>
                <a:gd name="connsiteX16" fmla="*/ 328328 w 420910"/>
                <a:gd name="connsiteY16" fmla="*/ 281845 h 558831"/>
                <a:gd name="connsiteX17" fmla="*/ 279274 w 420910"/>
                <a:gd name="connsiteY17" fmla="*/ 332423 h 558831"/>
                <a:gd name="connsiteX18" fmla="*/ 209170 w 420910"/>
                <a:gd name="connsiteY18" fmla="*/ 350425 h 558831"/>
                <a:gd name="connsiteX19" fmla="*/ 139446 w 420910"/>
                <a:gd name="connsiteY19" fmla="*/ 332423 h 558831"/>
                <a:gd name="connsiteX20" fmla="*/ 90392 w 420910"/>
                <a:gd name="connsiteY20" fmla="*/ 281845 h 558831"/>
                <a:gd name="connsiteX21" fmla="*/ 72771 w 420910"/>
                <a:gd name="connsiteY21" fmla="*/ 207074 h 558831"/>
                <a:gd name="connsiteX22" fmla="*/ 90774 w 420910"/>
                <a:gd name="connsiteY22" fmla="*/ 132683 h 558831"/>
                <a:gd name="connsiteX23" fmla="*/ 139828 w 420910"/>
                <a:gd name="connsiteY23" fmla="*/ 82487 h 558831"/>
                <a:gd name="connsiteX24" fmla="*/ 209170 w 420910"/>
                <a:gd name="connsiteY24" fmla="*/ 64484 h 558831"/>
                <a:gd name="connsiteX25" fmla="*/ 279274 w 420910"/>
                <a:gd name="connsiteY25" fmla="*/ 82105 h 558831"/>
                <a:gd name="connsiteX26" fmla="*/ 328328 w 420910"/>
                <a:gd name="connsiteY26" fmla="*/ 132302 h 558831"/>
                <a:gd name="connsiteX27" fmla="*/ 346329 w 420910"/>
                <a:gd name="connsiteY27" fmla="*/ 207074 h 558831"/>
                <a:gd name="connsiteX28" fmla="*/ 328328 w 420910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910" h="558831">
                  <a:moveTo>
                    <a:pt x="321089" y="26099"/>
                  </a:moveTo>
                  <a:cubicBezTo>
                    <a:pt x="289942" y="8763"/>
                    <a:pt x="254698" y="0"/>
                    <a:pt x="215360" y="0"/>
                  </a:cubicBezTo>
                  <a:cubicBezTo>
                    <a:pt x="185167" y="0"/>
                    <a:pt x="157639" y="5715"/>
                    <a:pt x="132588" y="17240"/>
                  </a:cubicBezTo>
                  <a:cubicBezTo>
                    <a:pt x="107538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ubicBezTo>
                    <a:pt x="90488" y="370332"/>
                    <a:pt x="111062" y="386620"/>
                    <a:pt x="135351" y="397859"/>
                  </a:cubicBezTo>
                  <a:cubicBezTo>
                    <a:pt x="159639" y="409099"/>
                    <a:pt x="186310" y="414718"/>
                    <a:pt x="215455" y="414718"/>
                  </a:cubicBezTo>
                  <a:cubicBezTo>
                    <a:pt x="254794" y="414718"/>
                    <a:pt x="290037" y="406051"/>
                    <a:pt x="321184" y="388620"/>
                  </a:cubicBezTo>
                  <a:cubicBezTo>
                    <a:pt x="352330" y="371189"/>
                    <a:pt x="376810" y="346805"/>
                    <a:pt x="394431" y="315373"/>
                  </a:cubicBezTo>
                  <a:cubicBezTo>
                    <a:pt x="412052" y="283940"/>
                    <a:pt x="420910" y="247841"/>
                    <a:pt x="420910" y="206883"/>
                  </a:cubicBezTo>
                  <a:cubicBezTo>
                    <a:pt x="420910" y="165925"/>
                    <a:pt x="412052" y="130016"/>
                    <a:pt x="394431" y="98774"/>
                  </a:cubicBezTo>
                  <a:cubicBezTo>
                    <a:pt x="376810" y="67627"/>
                    <a:pt x="352330" y="43339"/>
                    <a:pt x="321184" y="25908"/>
                  </a:cubicBezTo>
                  <a:close/>
                  <a:moveTo>
                    <a:pt x="328328" y="281845"/>
                  </a:moveTo>
                  <a:cubicBezTo>
                    <a:pt x="316326" y="303562"/>
                    <a:pt x="299942" y="320421"/>
                    <a:pt x="279274" y="332423"/>
                  </a:cubicBezTo>
                  <a:cubicBezTo>
                    <a:pt x="258604" y="344424"/>
                    <a:pt x="235173" y="350425"/>
                    <a:pt x="209170" y="350425"/>
                  </a:cubicBezTo>
                  <a:cubicBezTo>
                    <a:pt x="183166" y="350425"/>
                    <a:pt x="160402" y="344424"/>
                    <a:pt x="139446" y="332423"/>
                  </a:cubicBezTo>
                  <a:cubicBezTo>
                    <a:pt x="118492" y="320421"/>
                    <a:pt x="102109" y="303562"/>
                    <a:pt x="90392" y="281845"/>
                  </a:cubicBezTo>
                  <a:cubicBezTo>
                    <a:pt x="78677" y="260128"/>
                    <a:pt x="72771" y="235172"/>
                    <a:pt x="72771" y="207074"/>
                  </a:cubicBezTo>
                  <a:cubicBezTo>
                    <a:pt x="72771" y="178975"/>
                    <a:pt x="78772" y="154210"/>
                    <a:pt x="90774" y="132683"/>
                  </a:cubicBezTo>
                  <a:cubicBezTo>
                    <a:pt x="102775" y="111157"/>
                    <a:pt x="119158" y="94488"/>
                    <a:pt x="139828" y="82487"/>
                  </a:cubicBezTo>
                  <a:cubicBezTo>
                    <a:pt x="160496" y="70485"/>
                    <a:pt x="183642" y="64484"/>
                    <a:pt x="209170" y="64484"/>
                  </a:cubicBezTo>
                  <a:cubicBezTo>
                    <a:pt x="234696" y="64484"/>
                    <a:pt x="258604" y="70390"/>
                    <a:pt x="279274" y="82105"/>
                  </a:cubicBezTo>
                  <a:cubicBezTo>
                    <a:pt x="299942" y="93821"/>
                    <a:pt x="316326" y="110585"/>
                    <a:pt x="328328" y="132302"/>
                  </a:cubicBezTo>
                  <a:cubicBezTo>
                    <a:pt x="340328" y="154019"/>
                    <a:pt x="346329" y="178975"/>
                    <a:pt x="346329" y="207074"/>
                  </a:cubicBezTo>
                  <a:cubicBezTo>
                    <a:pt x="346329" y="235172"/>
                    <a:pt x="340328" y="260128"/>
                    <a:pt x="32832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3" name="Полилиния: фигура 132">
              <a:extLst>
                <a:ext uri="{FF2B5EF4-FFF2-40B4-BE49-F238E27FC236}">
                  <a16:creationId xmlns:a16="http://schemas.microsoft.com/office/drawing/2014/main" id="{4C05951F-CE3C-4C02-B1B1-1C632EC6F291}"/>
                </a:ext>
              </a:extLst>
            </p:cNvPr>
            <p:cNvSpPr/>
            <p:nvPr/>
          </p:nvSpPr>
          <p:spPr>
            <a:xfrm>
              <a:off x="18925413" y="9099327"/>
              <a:ext cx="353377" cy="414813"/>
            </a:xfrm>
            <a:custGeom>
              <a:avLst/>
              <a:gdLst>
                <a:gd name="connsiteX0" fmla="*/ 179451 w 353377"/>
                <a:gd name="connsiteY0" fmla="*/ 286 h 414813"/>
                <a:gd name="connsiteX1" fmla="*/ 86677 w 353377"/>
                <a:gd name="connsiteY1" fmla="*/ 13716 h 414813"/>
                <a:gd name="connsiteX2" fmla="*/ 11525 w 353377"/>
                <a:gd name="connsiteY2" fmla="*/ 52388 h 414813"/>
                <a:gd name="connsiteX3" fmla="*/ 42195 w 353377"/>
                <a:gd name="connsiteY3" fmla="*/ 107537 h 414813"/>
                <a:gd name="connsiteX4" fmla="*/ 100488 w 353377"/>
                <a:gd name="connsiteY4" fmla="*/ 75724 h 414813"/>
                <a:gd name="connsiteX5" fmla="*/ 170973 w 353377"/>
                <a:gd name="connsiteY5" fmla="*/ 63817 h 414813"/>
                <a:gd name="connsiteX6" fmla="*/ 252222 w 353377"/>
                <a:gd name="connsiteY6" fmla="*/ 89154 h 414813"/>
                <a:gd name="connsiteX7" fmla="*/ 279845 w 353377"/>
                <a:gd name="connsiteY7" fmla="*/ 161925 h 414813"/>
                <a:gd name="connsiteX8" fmla="*/ 279845 w 353377"/>
                <a:gd name="connsiteY8" fmla="*/ 176498 h 414813"/>
                <a:gd name="connsiteX9" fmla="*/ 163259 w 353377"/>
                <a:gd name="connsiteY9" fmla="*/ 176498 h 414813"/>
                <a:gd name="connsiteX10" fmla="*/ 39052 w 353377"/>
                <a:gd name="connsiteY10" fmla="*/ 209074 h 414813"/>
                <a:gd name="connsiteX11" fmla="*/ 0 w 353377"/>
                <a:gd name="connsiteY11" fmla="*/ 295275 h 414813"/>
                <a:gd name="connsiteX12" fmla="*/ 41052 w 353377"/>
                <a:gd name="connsiteY12" fmla="*/ 381857 h 414813"/>
                <a:gd name="connsiteX13" fmla="*/ 150304 w 353377"/>
                <a:gd name="connsiteY13" fmla="*/ 414814 h 414813"/>
                <a:gd name="connsiteX14" fmla="*/ 231171 w 353377"/>
                <a:gd name="connsiteY14" fmla="*/ 399860 h 414813"/>
                <a:gd name="connsiteX15" fmla="*/ 283654 w 353377"/>
                <a:gd name="connsiteY15" fmla="*/ 356521 h 414813"/>
                <a:gd name="connsiteX16" fmla="*/ 283654 w 353377"/>
                <a:gd name="connsiteY16" fmla="*/ 410146 h 414813"/>
                <a:gd name="connsiteX17" fmla="*/ 353377 w 353377"/>
                <a:gd name="connsiteY17" fmla="*/ 410146 h 414813"/>
                <a:gd name="connsiteX18" fmla="*/ 353377 w 353377"/>
                <a:gd name="connsiteY18" fmla="*/ 164878 h 414813"/>
                <a:gd name="connsiteX19" fmla="*/ 308515 w 353377"/>
                <a:gd name="connsiteY19" fmla="*/ 41434 h 414813"/>
                <a:gd name="connsiteX20" fmla="*/ 179355 w 353377"/>
                <a:gd name="connsiteY20" fmla="*/ 0 h 414813"/>
                <a:gd name="connsiteX21" fmla="*/ 279845 w 353377"/>
                <a:gd name="connsiteY21" fmla="*/ 286226 h 414813"/>
                <a:gd name="connsiteX22" fmla="*/ 235362 w 353377"/>
                <a:gd name="connsiteY22" fmla="*/ 339471 h 414813"/>
                <a:gd name="connsiteX23" fmla="*/ 162496 w 353377"/>
                <a:gd name="connsiteY23" fmla="*/ 358235 h 414813"/>
                <a:gd name="connsiteX24" fmla="*/ 96584 w 353377"/>
                <a:gd name="connsiteY24" fmla="*/ 340614 h 414813"/>
                <a:gd name="connsiteX25" fmla="*/ 72865 w 353377"/>
                <a:gd name="connsiteY25" fmla="*/ 292322 h 414813"/>
                <a:gd name="connsiteX26" fmla="*/ 166401 w 353377"/>
                <a:gd name="connsiteY26" fmla="*/ 229457 h 414813"/>
                <a:gd name="connsiteX27" fmla="*/ 279845 w 353377"/>
                <a:gd name="connsiteY27" fmla="*/ 229457 h 414813"/>
                <a:gd name="connsiteX28" fmla="*/ 279845 w 353377"/>
                <a:gd name="connsiteY28" fmla="*/ 286226 h 41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377" h="414813">
                  <a:moveTo>
                    <a:pt x="179451" y="286"/>
                  </a:moveTo>
                  <a:cubicBezTo>
                    <a:pt x="146779" y="286"/>
                    <a:pt x="115823" y="4763"/>
                    <a:pt x="86677" y="13716"/>
                  </a:cubicBezTo>
                  <a:cubicBezTo>
                    <a:pt x="57530" y="22670"/>
                    <a:pt x="32479" y="35528"/>
                    <a:pt x="11525" y="52388"/>
                  </a:cubicBezTo>
                  <a:lnTo>
                    <a:pt x="42195" y="107537"/>
                  </a:lnTo>
                  <a:cubicBezTo>
                    <a:pt x="58007" y="94298"/>
                    <a:pt x="77534" y="83629"/>
                    <a:pt x="100488" y="75724"/>
                  </a:cubicBezTo>
                  <a:cubicBezTo>
                    <a:pt x="123444" y="67818"/>
                    <a:pt x="146970" y="63817"/>
                    <a:pt x="170973" y="63817"/>
                  </a:cubicBezTo>
                  <a:cubicBezTo>
                    <a:pt x="206787" y="63817"/>
                    <a:pt x="233838" y="72295"/>
                    <a:pt x="252222" y="89154"/>
                  </a:cubicBezTo>
                  <a:cubicBezTo>
                    <a:pt x="270604" y="106013"/>
                    <a:pt x="279845" y="130302"/>
                    <a:pt x="279845" y="161925"/>
                  </a:cubicBezTo>
                  <a:lnTo>
                    <a:pt x="279845" y="176498"/>
                  </a:lnTo>
                  <a:lnTo>
                    <a:pt x="163259" y="176498"/>
                  </a:lnTo>
                  <a:cubicBezTo>
                    <a:pt x="106584" y="176498"/>
                    <a:pt x="65151" y="187357"/>
                    <a:pt x="39052" y="209074"/>
                  </a:cubicBezTo>
                  <a:cubicBezTo>
                    <a:pt x="12954" y="230791"/>
                    <a:pt x="0" y="259556"/>
                    <a:pt x="0" y="295275"/>
                  </a:cubicBezTo>
                  <a:cubicBezTo>
                    <a:pt x="0" y="330994"/>
                    <a:pt x="13715" y="359950"/>
                    <a:pt x="41052" y="381857"/>
                  </a:cubicBezTo>
                  <a:cubicBezTo>
                    <a:pt x="68389" y="403860"/>
                    <a:pt x="104870" y="414814"/>
                    <a:pt x="150304" y="414814"/>
                  </a:cubicBezTo>
                  <a:cubicBezTo>
                    <a:pt x="181451" y="414814"/>
                    <a:pt x="208407" y="409861"/>
                    <a:pt x="231171" y="399860"/>
                  </a:cubicBezTo>
                  <a:cubicBezTo>
                    <a:pt x="253936" y="389858"/>
                    <a:pt x="271463" y="375476"/>
                    <a:pt x="283654" y="356521"/>
                  </a:cubicBezTo>
                  <a:lnTo>
                    <a:pt x="283654" y="410146"/>
                  </a:lnTo>
                  <a:lnTo>
                    <a:pt x="353377" y="410146"/>
                  </a:lnTo>
                  <a:lnTo>
                    <a:pt x="353377" y="164878"/>
                  </a:lnTo>
                  <a:cubicBezTo>
                    <a:pt x="353377" y="110204"/>
                    <a:pt x="338422" y="69056"/>
                    <a:pt x="308515" y="41434"/>
                  </a:cubicBezTo>
                  <a:cubicBezTo>
                    <a:pt x="278606" y="13811"/>
                    <a:pt x="235553" y="0"/>
                    <a:pt x="179355" y="0"/>
                  </a:cubicBezTo>
                  <a:close/>
                  <a:moveTo>
                    <a:pt x="279845" y="286226"/>
                  </a:moveTo>
                  <a:cubicBezTo>
                    <a:pt x="270604" y="309181"/>
                    <a:pt x="255841" y="326993"/>
                    <a:pt x="235362" y="339471"/>
                  </a:cubicBezTo>
                  <a:cubicBezTo>
                    <a:pt x="214883" y="352044"/>
                    <a:pt x="190595" y="358235"/>
                    <a:pt x="162496" y="358235"/>
                  </a:cubicBezTo>
                  <a:cubicBezTo>
                    <a:pt x="134398" y="358235"/>
                    <a:pt x="112394" y="352425"/>
                    <a:pt x="96584" y="340614"/>
                  </a:cubicBezTo>
                  <a:cubicBezTo>
                    <a:pt x="80772" y="328898"/>
                    <a:pt x="72865" y="312706"/>
                    <a:pt x="72865" y="292322"/>
                  </a:cubicBezTo>
                  <a:cubicBezTo>
                    <a:pt x="72865" y="250412"/>
                    <a:pt x="104012" y="229457"/>
                    <a:pt x="166401" y="229457"/>
                  </a:cubicBezTo>
                  <a:lnTo>
                    <a:pt x="279845" y="229457"/>
                  </a:lnTo>
                  <a:lnTo>
                    <a:pt x="279845" y="28622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4" name="Полилиния: фигура 133">
              <a:extLst>
                <a:ext uri="{FF2B5EF4-FFF2-40B4-BE49-F238E27FC236}">
                  <a16:creationId xmlns:a16="http://schemas.microsoft.com/office/drawing/2014/main" id="{C7F1B293-E66C-4E59-B35E-C77065224575}"/>
                </a:ext>
              </a:extLst>
            </p:cNvPr>
            <p:cNvSpPr/>
            <p:nvPr/>
          </p:nvSpPr>
          <p:spPr>
            <a:xfrm>
              <a:off x="19411473" y="9103423"/>
              <a:ext cx="433864" cy="503681"/>
            </a:xfrm>
            <a:custGeom>
              <a:avLst/>
              <a:gdLst>
                <a:gd name="connsiteX0" fmla="*/ 369475 w 433864"/>
                <a:gd name="connsiteY0" fmla="*/ 0 h 503681"/>
                <a:gd name="connsiteX1" fmla="*/ 295942 w 433864"/>
                <a:gd name="connsiteY1" fmla="*/ 0 h 503681"/>
                <a:gd name="connsiteX2" fmla="*/ 295942 w 433864"/>
                <a:gd name="connsiteY2" fmla="*/ 341948 h 503681"/>
                <a:gd name="connsiteX3" fmla="*/ 73629 w 433864"/>
                <a:gd name="connsiteY3" fmla="*/ 341948 h 503681"/>
                <a:gd name="connsiteX4" fmla="*/ 73629 w 433864"/>
                <a:gd name="connsiteY4" fmla="*/ 0 h 503681"/>
                <a:gd name="connsiteX5" fmla="*/ 0 w 433864"/>
                <a:gd name="connsiteY5" fmla="*/ 0 h 503681"/>
                <a:gd name="connsiteX6" fmla="*/ 0 w 433864"/>
                <a:gd name="connsiteY6" fmla="*/ 406336 h 503681"/>
                <a:gd name="connsiteX7" fmla="*/ 364142 w 433864"/>
                <a:gd name="connsiteY7" fmla="*/ 406336 h 503681"/>
                <a:gd name="connsiteX8" fmla="*/ 364142 w 433864"/>
                <a:gd name="connsiteY8" fmla="*/ 503682 h 503681"/>
                <a:gd name="connsiteX9" fmla="*/ 433864 w 433864"/>
                <a:gd name="connsiteY9" fmla="*/ 503682 h 503681"/>
                <a:gd name="connsiteX10" fmla="*/ 433864 w 433864"/>
                <a:gd name="connsiteY10" fmla="*/ 341948 h 503681"/>
                <a:gd name="connsiteX11" fmla="*/ 369475 w 433864"/>
                <a:gd name="connsiteY11" fmla="*/ 341948 h 503681"/>
                <a:gd name="connsiteX12" fmla="*/ 369475 w 433864"/>
                <a:gd name="connsiteY12" fmla="*/ 0 h 5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3864" h="503681">
                  <a:moveTo>
                    <a:pt x="369475" y="0"/>
                  </a:moveTo>
                  <a:lnTo>
                    <a:pt x="295942" y="0"/>
                  </a:lnTo>
                  <a:lnTo>
                    <a:pt x="295942" y="341948"/>
                  </a:lnTo>
                  <a:lnTo>
                    <a:pt x="73629" y="341948"/>
                  </a:ln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364142" y="406336"/>
                  </a:lnTo>
                  <a:lnTo>
                    <a:pt x="364142" y="503682"/>
                  </a:lnTo>
                  <a:lnTo>
                    <a:pt x="433864" y="503682"/>
                  </a:lnTo>
                  <a:lnTo>
                    <a:pt x="433864" y="341948"/>
                  </a:lnTo>
                  <a:lnTo>
                    <a:pt x="369475" y="341948"/>
                  </a:lnTo>
                  <a:lnTo>
                    <a:pt x="369475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6" name="Полилиния: фигура 155">
              <a:extLst>
                <a:ext uri="{FF2B5EF4-FFF2-40B4-BE49-F238E27FC236}">
                  <a16:creationId xmlns:a16="http://schemas.microsoft.com/office/drawing/2014/main" id="{18DBC19D-7143-42DA-BD53-CC13426A38DA}"/>
                </a:ext>
              </a:extLst>
            </p:cNvPr>
            <p:cNvSpPr/>
            <p:nvPr/>
          </p:nvSpPr>
          <p:spPr>
            <a:xfrm>
              <a:off x="19940396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8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8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7" name="Полилиния: фигура 156">
              <a:extLst>
                <a:ext uri="{FF2B5EF4-FFF2-40B4-BE49-F238E27FC236}">
                  <a16:creationId xmlns:a16="http://schemas.microsoft.com/office/drawing/2014/main" id="{7BCBB3CB-E9CC-4833-A6C6-4670BA4BF6D1}"/>
                </a:ext>
              </a:extLst>
            </p:cNvPr>
            <p:cNvSpPr/>
            <p:nvPr/>
          </p:nvSpPr>
          <p:spPr>
            <a:xfrm>
              <a:off x="20472367" y="9103423"/>
              <a:ext cx="389477" cy="406336"/>
            </a:xfrm>
            <a:custGeom>
              <a:avLst/>
              <a:gdLst>
                <a:gd name="connsiteX0" fmla="*/ 73629 w 389477"/>
                <a:gd name="connsiteY0" fmla="*/ 295942 h 406336"/>
                <a:gd name="connsiteX1" fmla="*/ 73629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533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802 w 389477"/>
                <a:gd name="connsiteY9" fmla="*/ 0 h 406336"/>
                <a:gd name="connsiteX10" fmla="*/ 73629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9" y="295942"/>
                  </a:move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533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802" y="0"/>
                  </a:lnTo>
                  <a:lnTo>
                    <a:pt x="73629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8" name="Рисунок 79">
              <a:extLst>
                <a:ext uri="{FF2B5EF4-FFF2-40B4-BE49-F238E27FC236}">
                  <a16:creationId xmlns:a16="http://schemas.microsoft.com/office/drawing/2014/main" id="{CDF05504-1B07-42FB-A3F7-63EB03689295}"/>
                </a:ext>
              </a:extLst>
            </p:cNvPr>
            <p:cNvGrpSpPr/>
            <p:nvPr/>
          </p:nvGrpSpPr>
          <p:grpSpPr>
            <a:xfrm>
              <a:off x="7543672" y="6772275"/>
              <a:ext cx="2958396" cy="2919031"/>
              <a:chOff x="7543672" y="6772275"/>
              <a:chExt cx="2958396" cy="2919031"/>
            </a:xfrm>
            <a:solidFill>
              <a:srgbClr val="FFFFFF"/>
            </a:solidFill>
          </p:grpSpPr>
          <p:sp>
            <p:nvSpPr>
              <p:cNvPr id="159" name="Полилиния: фигура 158">
                <a:extLst>
                  <a:ext uri="{FF2B5EF4-FFF2-40B4-BE49-F238E27FC236}">
                    <a16:creationId xmlns:a16="http://schemas.microsoft.com/office/drawing/2014/main" id="{60DA5407-BBF2-4CAD-B9D3-5B2DDDCF4A40}"/>
                  </a:ext>
                </a:extLst>
              </p:cNvPr>
              <p:cNvSpPr/>
              <p:nvPr/>
            </p:nvSpPr>
            <p:spPr>
              <a:xfrm>
                <a:off x="9408223" y="7073741"/>
                <a:ext cx="93249" cy="95250"/>
              </a:xfrm>
              <a:custGeom>
                <a:avLst/>
                <a:gdLst>
                  <a:gd name="connsiteX0" fmla="*/ 11811 w 93249"/>
                  <a:gd name="connsiteY0" fmla="*/ 95250 h 95250"/>
                  <a:gd name="connsiteX1" fmla="*/ 81439 w 93249"/>
                  <a:gd name="connsiteY1" fmla="*/ 95250 h 95250"/>
                  <a:gd name="connsiteX2" fmla="*/ 62389 w 93249"/>
                  <a:gd name="connsiteY2" fmla="*/ 64103 h 95250"/>
                  <a:gd name="connsiteX3" fmla="*/ 93250 w 93249"/>
                  <a:gd name="connsiteY3" fmla="*/ 66961 h 95250"/>
                  <a:gd name="connsiteX4" fmla="*/ 93250 w 93249"/>
                  <a:gd name="connsiteY4" fmla="*/ 28194 h 95250"/>
                  <a:gd name="connsiteX5" fmla="*/ 58293 w 93249"/>
                  <a:gd name="connsiteY5" fmla="*/ 36957 h 95250"/>
                  <a:gd name="connsiteX6" fmla="*/ 67437 w 93249"/>
                  <a:gd name="connsiteY6" fmla="*/ 0 h 95250"/>
                  <a:gd name="connsiteX7" fmla="*/ 67437 w 93249"/>
                  <a:gd name="connsiteY7" fmla="*/ 0 h 95250"/>
                  <a:gd name="connsiteX8" fmla="*/ 25813 w 93249"/>
                  <a:gd name="connsiteY8" fmla="*/ 0 h 95250"/>
                  <a:gd name="connsiteX9" fmla="*/ 25813 w 93249"/>
                  <a:gd name="connsiteY9" fmla="*/ 0 h 95250"/>
                  <a:gd name="connsiteX10" fmla="*/ 34957 w 93249"/>
                  <a:gd name="connsiteY10" fmla="*/ 36957 h 95250"/>
                  <a:gd name="connsiteX11" fmla="*/ 0 w 93249"/>
                  <a:gd name="connsiteY11" fmla="*/ 28194 h 95250"/>
                  <a:gd name="connsiteX12" fmla="*/ 0 w 93249"/>
                  <a:gd name="connsiteY12" fmla="*/ 66961 h 95250"/>
                  <a:gd name="connsiteX13" fmla="*/ 30861 w 93249"/>
                  <a:gd name="connsiteY13" fmla="*/ 64103 h 95250"/>
                  <a:gd name="connsiteX14" fmla="*/ 11811 w 93249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249" h="95250">
                    <a:moveTo>
                      <a:pt x="11811" y="95250"/>
                    </a:moveTo>
                    <a:lnTo>
                      <a:pt x="81439" y="95250"/>
                    </a:lnTo>
                    <a:lnTo>
                      <a:pt x="62389" y="64103"/>
                    </a:lnTo>
                    <a:lnTo>
                      <a:pt x="93250" y="66961"/>
                    </a:lnTo>
                    <a:lnTo>
                      <a:pt x="93250" y="28194"/>
                    </a:lnTo>
                    <a:lnTo>
                      <a:pt x="58293" y="36957"/>
                    </a:lnTo>
                    <a:lnTo>
                      <a:pt x="67437" y="0"/>
                    </a:lnTo>
                    <a:lnTo>
                      <a:pt x="67437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4957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0" name="Полилиния: фигура 159">
                <a:extLst>
                  <a:ext uri="{FF2B5EF4-FFF2-40B4-BE49-F238E27FC236}">
                    <a16:creationId xmlns:a16="http://schemas.microsoft.com/office/drawing/2014/main" id="{31E03EAE-1323-4A16-8E2D-4C3EF24B4D97}"/>
                  </a:ext>
                </a:extLst>
              </p:cNvPr>
              <p:cNvSpPr/>
              <p:nvPr/>
            </p:nvSpPr>
            <p:spPr>
              <a:xfrm>
                <a:off x="8544210" y="7073741"/>
                <a:ext cx="93345" cy="95250"/>
              </a:xfrm>
              <a:custGeom>
                <a:avLst/>
                <a:gdLst>
                  <a:gd name="connsiteX0" fmla="*/ 11811 w 93345"/>
                  <a:gd name="connsiteY0" fmla="*/ 95250 h 95250"/>
                  <a:gd name="connsiteX1" fmla="*/ 81534 w 93345"/>
                  <a:gd name="connsiteY1" fmla="*/ 95250 h 95250"/>
                  <a:gd name="connsiteX2" fmla="*/ 62484 w 93345"/>
                  <a:gd name="connsiteY2" fmla="*/ 64103 h 95250"/>
                  <a:gd name="connsiteX3" fmla="*/ 93345 w 93345"/>
                  <a:gd name="connsiteY3" fmla="*/ 66961 h 95250"/>
                  <a:gd name="connsiteX4" fmla="*/ 93345 w 93345"/>
                  <a:gd name="connsiteY4" fmla="*/ 28194 h 95250"/>
                  <a:gd name="connsiteX5" fmla="*/ 58293 w 93345"/>
                  <a:gd name="connsiteY5" fmla="*/ 36957 h 95250"/>
                  <a:gd name="connsiteX6" fmla="*/ 67532 w 93345"/>
                  <a:gd name="connsiteY6" fmla="*/ 0 h 95250"/>
                  <a:gd name="connsiteX7" fmla="*/ 67532 w 93345"/>
                  <a:gd name="connsiteY7" fmla="*/ 0 h 95250"/>
                  <a:gd name="connsiteX8" fmla="*/ 25813 w 93345"/>
                  <a:gd name="connsiteY8" fmla="*/ 0 h 95250"/>
                  <a:gd name="connsiteX9" fmla="*/ 25813 w 93345"/>
                  <a:gd name="connsiteY9" fmla="*/ 0 h 95250"/>
                  <a:gd name="connsiteX10" fmla="*/ 35052 w 93345"/>
                  <a:gd name="connsiteY10" fmla="*/ 36957 h 95250"/>
                  <a:gd name="connsiteX11" fmla="*/ 0 w 93345"/>
                  <a:gd name="connsiteY11" fmla="*/ 28194 h 95250"/>
                  <a:gd name="connsiteX12" fmla="*/ 0 w 93345"/>
                  <a:gd name="connsiteY12" fmla="*/ 66961 h 95250"/>
                  <a:gd name="connsiteX13" fmla="*/ 30861 w 93345"/>
                  <a:gd name="connsiteY13" fmla="*/ 64103 h 95250"/>
                  <a:gd name="connsiteX14" fmla="*/ 11811 w 93345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345" h="95250">
                    <a:moveTo>
                      <a:pt x="11811" y="95250"/>
                    </a:moveTo>
                    <a:lnTo>
                      <a:pt x="81534" y="95250"/>
                    </a:lnTo>
                    <a:lnTo>
                      <a:pt x="62484" y="64103"/>
                    </a:lnTo>
                    <a:lnTo>
                      <a:pt x="93345" y="66961"/>
                    </a:lnTo>
                    <a:lnTo>
                      <a:pt x="93345" y="28194"/>
                    </a:lnTo>
                    <a:lnTo>
                      <a:pt x="58293" y="36957"/>
                    </a:lnTo>
                    <a:lnTo>
                      <a:pt x="67532" y="0"/>
                    </a:lnTo>
                    <a:lnTo>
                      <a:pt x="67532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5052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1" name="Полилиния: фигура 160">
                <a:extLst>
                  <a:ext uri="{FF2B5EF4-FFF2-40B4-BE49-F238E27FC236}">
                    <a16:creationId xmlns:a16="http://schemas.microsoft.com/office/drawing/2014/main" id="{CA51ED61-6E4C-472B-B277-1A373CC7EA59}"/>
                  </a:ext>
                </a:extLst>
              </p:cNvPr>
              <p:cNvSpPr/>
              <p:nvPr/>
            </p:nvSpPr>
            <p:spPr>
              <a:xfrm>
                <a:off x="7931206" y="8790825"/>
                <a:ext cx="199628" cy="158246"/>
              </a:xfrm>
              <a:custGeom>
                <a:avLst/>
                <a:gdLst>
                  <a:gd name="connsiteX0" fmla="*/ 110275 w 199628"/>
                  <a:gd name="connsiteY0" fmla="*/ 156864 h 158246"/>
                  <a:gd name="connsiteX1" fmla="*/ 199048 w 199628"/>
                  <a:gd name="connsiteY1" fmla="*/ 63995 h 158246"/>
                  <a:gd name="connsiteX2" fmla="*/ 194761 w 199628"/>
                  <a:gd name="connsiteY2" fmla="*/ 48565 h 158246"/>
                  <a:gd name="connsiteX3" fmla="*/ 89320 w 199628"/>
                  <a:gd name="connsiteY3" fmla="*/ 1416 h 158246"/>
                  <a:gd name="connsiteX4" fmla="*/ 20835 w 199628"/>
                  <a:gd name="connsiteY4" fmla="*/ 36373 h 158246"/>
                  <a:gd name="connsiteX5" fmla="*/ 20835 w 199628"/>
                  <a:gd name="connsiteY5" fmla="*/ 36373 h 158246"/>
                  <a:gd name="connsiteX6" fmla="*/ 547 w 199628"/>
                  <a:gd name="connsiteY6" fmla="*/ 94190 h 158246"/>
                  <a:gd name="connsiteX7" fmla="*/ 547 w 199628"/>
                  <a:gd name="connsiteY7" fmla="*/ 94380 h 158246"/>
                  <a:gd name="connsiteX8" fmla="*/ 4833 w 199628"/>
                  <a:gd name="connsiteY8" fmla="*/ 109620 h 158246"/>
                  <a:gd name="connsiteX9" fmla="*/ 110275 w 199628"/>
                  <a:gd name="connsiteY9" fmla="*/ 156864 h 15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628" h="158246">
                    <a:moveTo>
                      <a:pt x="110275" y="156864"/>
                    </a:moveTo>
                    <a:cubicBezTo>
                      <a:pt x="165139" y="148673"/>
                      <a:pt x="204953" y="106953"/>
                      <a:pt x="199048" y="63995"/>
                    </a:cubicBezTo>
                    <a:cubicBezTo>
                      <a:pt x="198286" y="58662"/>
                      <a:pt x="196857" y="53423"/>
                      <a:pt x="194761" y="48565"/>
                    </a:cubicBezTo>
                    <a:cubicBezTo>
                      <a:pt x="180283" y="14180"/>
                      <a:pt x="135897" y="-5632"/>
                      <a:pt x="89320" y="1416"/>
                    </a:cubicBezTo>
                    <a:cubicBezTo>
                      <a:pt x="61983" y="5512"/>
                      <a:pt x="37694" y="17990"/>
                      <a:pt x="20835" y="36373"/>
                    </a:cubicBezTo>
                    <a:lnTo>
                      <a:pt x="20835" y="36373"/>
                    </a:lnTo>
                    <a:cubicBezTo>
                      <a:pt x="5023" y="53708"/>
                      <a:pt x="-2120" y="74187"/>
                      <a:pt x="547" y="94190"/>
                    </a:cubicBezTo>
                    <a:lnTo>
                      <a:pt x="547" y="94380"/>
                    </a:lnTo>
                    <a:cubicBezTo>
                      <a:pt x="1309" y="99619"/>
                      <a:pt x="2737" y="104762"/>
                      <a:pt x="4833" y="109620"/>
                    </a:cubicBezTo>
                    <a:cubicBezTo>
                      <a:pt x="19311" y="144005"/>
                      <a:pt x="63697" y="163817"/>
                      <a:pt x="110275" y="1568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2" name="Полилиния: фигура 161">
                <a:extLst>
                  <a:ext uri="{FF2B5EF4-FFF2-40B4-BE49-F238E27FC236}">
                    <a16:creationId xmlns:a16="http://schemas.microsoft.com/office/drawing/2014/main" id="{77569FAD-A819-4874-8723-837A6328702E}"/>
                  </a:ext>
                </a:extLst>
              </p:cNvPr>
              <p:cNvSpPr/>
              <p:nvPr/>
            </p:nvSpPr>
            <p:spPr>
              <a:xfrm>
                <a:off x="8057387" y="8868147"/>
                <a:ext cx="195652" cy="158330"/>
              </a:xfrm>
              <a:custGeom>
                <a:avLst/>
                <a:gdLst>
                  <a:gd name="connsiteX0" fmla="*/ 102775 w 195652"/>
                  <a:gd name="connsiteY0" fmla="*/ 9 h 158330"/>
                  <a:gd name="connsiteX1" fmla="*/ 0 w 195652"/>
                  <a:gd name="connsiteY1" fmla="*/ 106498 h 158330"/>
                  <a:gd name="connsiteX2" fmla="*/ 857 w 195652"/>
                  <a:gd name="connsiteY2" fmla="*/ 109737 h 158330"/>
                  <a:gd name="connsiteX3" fmla="*/ 106299 w 195652"/>
                  <a:gd name="connsiteY3" fmla="*/ 156885 h 158330"/>
                  <a:gd name="connsiteX4" fmla="*/ 195072 w 195652"/>
                  <a:gd name="connsiteY4" fmla="*/ 64017 h 158330"/>
                  <a:gd name="connsiteX5" fmla="*/ 190881 w 195652"/>
                  <a:gd name="connsiteY5" fmla="*/ 48586 h 158330"/>
                  <a:gd name="connsiteX6" fmla="*/ 102775 w 195652"/>
                  <a:gd name="connsiteY6" fmla="*/ 9 h 158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652" h="158330">
                    <a:moveTo>
                      <a:pt x="102775" y="9"/>
                    </a:moveTo>
                    <a:cubicBezTo>
                      <a:pt x="100013" y="49253"/>
                      <a:pt x="57912" y="93163"/>
                      <a:pt x="0" y="106498"/>
                    </a:cubicBezTo>
                    <a:cubicBezTo>
                      <a:pt x="381" y="107546"/>
                      <a:pt x="476" y="108689"/>
                      <a:pt x="857" y="109737"/>
                    </a:cubicBezTo>
                    <a:cubicBezTo>
                      <a:pt x="15240" y="144122"/>
                      <a:pt x="59722" y="164029"/>
                      <a:pt x="106299" y="156885"/>
                    </a:cubicBezTo>
                    <a:cubicBezTo>
                      <a:pt x="161163" y="148694"/>
                      <a:pt x="200977" y="106975"/>
                      <a:pt x="195072" y="64017"/>
                    </a:cubicBezTo>
                    <a:cubicBezTo>
                      <a:pt x="194310" y="58683"/>
                      <a:pt x="192881" y="53444"/>
                      <a:pt x="190881" y="48586"/>
                    </a:cubicBezTo>
                    <a:cubicBezTo>
                      <a:pt x="178213" y="18583"/>
                      <a:pt x="142780" y="-467"/>
                      <a:pt x="10277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3" name="Полилиния: фигура 162">
                <a:extLst>
                  <a:ext uri="{FF2B5EF4-FFF2-40B4-BE49-F238E27FC236}">
                    <a16:creationId xmlns:a16="http://schemas.microsoft.com/office/drawing/2014/main" id="{A3C07EE3-67CA-4CCA-964A-D2F7995909F6}"/>
                  </a:ext>
                </a:extLst>
              </p:cNvPr>
              <p:cNvSpPr/>
              <p:nvPr/>
            </p:nvSpPr>
            <p:spPr>
              <a:xfrm>
                <a:off x="8131968" y="8753296"/>
                <a:ext cx="183821" cy="141243"/>
              </a:xfrm>
              <a:custGeom>
                <a:avLst/>
                <a:gdLst>
                  <a:gd name="connsiteX0" fmla="*/ 138303 w 183821"/>
                  <a:gd name="connsiteY0" fmla="*/ 141243 h 141243"/>
                  <a:gd name="connsiteX1" fmla="*/ 183261 w 183821"/>
                  <a:gd name="connsiteY1" fmla="*/ 63995 h 141243"/>
                  <a:gd name="connsiteX2" fmla="*/ 178975 w 183821"/>
                  <a:gd name="connsiteY2" fmla="*/ 48565 h 141243"/>
                  <a:gd name="connsiteX3" fmla="*/ 73533 w 183821"/>
                  <a:gd name="connsiteY3" fmla="*/ 1416 h 141243"/>
                  <a:gd name="connsiteX4" fmla="*/ 5048 w 183821"/>
                  <a:gd name="connsiteY4" fmla="*/ 36373 h 141243"/>
                  <a:gd name="connsiteX5" fmla="*/ 5048 w 183821"/>
                  <a:gd name="connsiteY5" fmla="*/ 36373 h 141243"/>
                  <a:gd name="connsiteX6" fmla="*/ 0 w 183821"/>
                  <a:gd name="connsiteY6" fmla="*/ 43041 h 141243"/>
                  <a:gd name="connsiteX7" fmla="*/ 21622 w 183821"/>
                  <a:gd name="connsiteY7" fmla="*/ 74473 h 141243"/>
                  <a:gd name="connsiteX8" fmla="*/ 24575 w 183821"/>
                  <a:gd name="connsiteY8" fmla="*/ 85236 h 141243"/>
                  <a:gd name="connsiteX9" fmla="*/ 138208 w 183821"/>
                  <a:gd name="connsiteY9" fmla="*/ 141243 h 14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821" h="141243">
                    <a:moveTo>
                      <a:pt x="138303" y="141243"/>
                    </a:moveTo>
                    <a:cubicBezTo>
                      <a:pt x="168688" y="123527"/>
                      <a:pt x="187357" y="94190"/>
                      <a:pt x="183261" y="63995"/>
                    </a:cubicBezTo>
                    <a:cubicBezTo>
                      <a:pt x="182499" y="58662"/>
                      <a:pt x="181070" y="53423"/>
                      <a:pt x="178975" y="48565"/>
                    </a:cubicBezTo>
                    <a:cubicBezTo>
                      <a:pt x="164592" y="14180"/>
                      <a:pt x="120110" y="-5632"/>
                      <a:pt x="73533" y="1416"/>
                    </a:cubicBezTo>
                    <a:cubicBezTo>
                      <a:pt x="46196" y="5512"/>
                      <a:pt x="21908" y="17990"/>
                      <a:pt x="5048" y="36373"/>
                    </a:cubicBezTo>
                    <a:lnTo>
                      <a:pt x="5048" y="36373"/>
                    </a:lnTo>
                    <a:cubicBezTo>
                      <a:pt x="3143" y="38469"/>
                      <a:pt x="1715" y="40754"/>
                      <a:pt x="0" y="43041"/>
                    </a:cubicBezTo>
                    <a:cubicBezTo>
                      <a:pt x="9239" y="52089"/>
                      <a:pt x="16669" y="62662"/>
                      <a:pt x="21622" y="74473"/>
                    </a:cubicBezTo>
                    <a:cubicBezTo>
                      <a:pt x="23050" y="77902"/>
                      <a:pt x="23527" y="81617"/>
                      <a:pt x="24575" y="85236"/>
                    </a:cubicBezTo>
                    <a:cubicBezTo>
                      <a:pt x="72962" y="83903"/>
                      <a:pt x="117348" y="105620"/>
                      <a:pt x="138208" y="1412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4" name="Полилиния: фигура 163">
                <a:extLst>
                  <a:ext uri="{FF2B5EF4-FFF2-40B4-BE49-F238E27FC236}">
                    <a16:creationId xmlns:a16="http://schemas.microsoft.com/office/drawing/2014/main" id="{D35B23FE-752D-4B01-AF06-ED2383DFD6A5}"/>
                  </a:ext>
                </a:extLst>
              </p:cNvPr>
              <p:cNvSpPr/>
              <p:nvPr/>
            </p:nvSpPr>
            <p:spPr>
              <a:xfrm>
                <a:off x="9418415" y="7630763"/>
                <a:ext cx="150875" cy="86772"/>
              </a:xfrm>
              <a:custGeom>
                <a:avLst/>
                <a:gdLst>
                  <a:gd name="connsiteX0" fmla="*/ 100394 w 150875"/>
                  <a:gd name="connsiteY0" fmla="*/ 0 h 86772"/>
                  <a:gd name="connsiteX1" fmla="*/ 0 w 150875"/>
                  <a:gd name="connsiteY1" fmla="*/ 58960 h 86772"/>
                  <a:gd name="connsiteX2" fmla="*/ 150876 w 150875"/>
                  <a:gd name="connsiteY2" fmla="*/ 86773 h 86772"/>
                  <a:gd name="connsiteX3" fmla="*/ 150876 w 150875"/>
                  <a:gd name="connsiteY3" fmla="*/ 86773 h 86772"/>
                  <a:gd name="connsiteX4" fmla="*/ 100298 w 150875"/>
                  <a:gd name="connsiteY4" fmla="*/ 0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100394" y="0"/>
                    </a:moveTo>
                    <a:cubicBezTo>
                      <a:pt x="83249" y="3048"/>
                      <a:pt x="25051" y="28194"/>
                      <a:pt x="0" y="58960"/>
                    </a:cubicBezTo>
                    <a:cubicBezTo>
                      <a:pt x="38195" y="47149"/>
                      <a:pt x="104680" y="46292"/>
                      <a:pt x="150876" y="86773"/>
                    </a:cubicBezTo>
                    <a:lnTo>
                      <a:pt x="150876" y="86773"/>
                    </a:lnTo>
                    <a:cubicBezTo>
                      <a:pt x="150876" y="43434"/>
                      <a:pt x="113443" y="4953"/>
                      <a:pt x="1002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5" name="Полилиния: фигура 164">
                <a:extLst>
                  <a:ext uri="{FF2B5EF4-FFF2-40B4-BE49-F238E27FC236}">
                    <a16:creationId xmlns:a16="http://schemas.microsoft.com/office/drawing/2014/main" id="{630D5334-C965-4EC1-BBA3-34F0331716FD}"/>
                  </a:ext>
                </a:extLst>
              </p:cNvPr>
              <p:cNvSpPr/>
              <p:nvPr/>
            </p:nvSpPr>
            <p:spPr>
              <a:xfrm>
                <a:off x="8330788" y="7425594"/>
                <a:ext cx="1387667" cy="714851"/>
              </a:xfrm>
              <a:custGeom>
                <a:avLst/>
                <a:gdLst>
                  <a:gd name="connsiteX0" fmla="*/ 1285651 w 1387667"/>
                  <a:gd name="connsiteY0" fmla="*/ 171450 h 714851"/>
                  <a:gd name="connsiteX1" fmla="*/ 1358232 w 1387667"/>
                  <a:gd name="connsiteY1" fmla="*/ 226028 h 714851"/>
                  <a:gd name="connsiteX2" fmla="*/ 1386235 w 1387667"/>
                  <a:gd name="connsiteY2" fmla="*/ 124016 h 714851"/>
                  <a:gd name="connsiteX3" fmla="*/ 1386235 w 1387667"/>
                  <a:gd name="connsiteY3" fmla="*/ 124016 h 714851"/>
                  <a:gd name="connsiteX4" fmla="*/ 787303 w 1387667"/>
                  <a:gd name="connsiteY4" fmla="*/ 0 h 714851"/>
                  <a:gd name="connsiteX5" fmla="*/ 905508 w 1387667"/>
                  <a:gd name="connsiteY5" fmla="*/ 151543 h 714851"/>
                  <a:gd name="connsiteX6" fmla="*/ 693863 w 1387667"/>
                  <a:gd name="connsiteY6" fmla="*/ 635413 h 714851"/>
                  <a:gd name="connsiteX7" fmla="*/ 482217 w 1387667"/>
                  <a:gd name="connsiteY7" fmla="*/ 151543 h 714851"/>
                  <a:gd name="connsiteX8" fmla="*/ 600423 w 1387667"/>
                  <a:gd name="connsiteY8" fmla="*/ 0 h 714851"/>
                  <a:gd name="connsiteX9" fmla="*/ 1395 w 1387667"/>
                  <a:gd name="connsiteY9" fmla="*/ 124016 h 714851"/>
                  <a:gd name="connsiteX10" fmla="*/ 29494 w 1387667"/>
                  <a:gd name="connsiteY10" fmla="*/ 226028 h 714851"/>
                  <a:gd name="connsiteX11" fmla="*/ 102075 w 1387667"/>
                  <a:gd name="connsiteY11" fmla="*/ 171450 h 714851"/>
                  <a:gd name="connsiteX12" fmla="*/ 390111 w 1387667"/>
                  <a:gd name="connsiteY12" fmla="*/ 707708 h 714851"/>
                  <a:gd name="connsiteX13" fmla="*/ 392873 w 1387667"/>
                  <a:gd name="connsiteY13" fmla="*/ 714851 h 714851"/>
                  <a:gd name="connsiteX14" fmla="*/ 994758 w 1387667"/>
                  <a:gd name="connsiteY14" fmla="*/ 714851 h 714851"/>
                  <a:gd name="connsiteX15" fmla="*/ 997615 w 1387667"/>
                  <a:gd name="connsiteY15" fmla="*/ 707708 h 714851"/>
                  <a:gd name="connsiteX16" fmla="*/ 1285556 w 1387667"/>
                  <a:gd name="connsiteY16" fmla="*/ 171450 h 71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87667" h="714851">
                    <a:moveTo>
                      <a:pt x="1285651" y="171450"/>
                    </a:moveTo>
                    <a:cubicBezTo>
                      <a:pt x="1338420" y="179451"/>
                      <a:pt x="1355088" y="215170"/>
                      <a:pt x="1358232" y="226028"/>
                    </a:cubicBezTo>
                    <a:cubicBezTo>
                      <a:pt x="1376139" y="210979"/>
                      <a:pt x="1392712" y="158496"/>
                      <a:pt x="1386235" y="124016"/>
                    </a:cubicBezTo>
                    <a:lnTo>
                      <a:pt x="1386235" y="124016"/>
                    </a:lnTo>
                    <a:cubicBezTo>
                      <a:pt x="1355850" y="-38671"/>
                      <a:pt x="977708" y="69152"/>
                      <a:pt x="787303" y="0"/>
                    </a:cubicBezTo>
                    <a:cubicBezTo>
                      <a:pt x="783684" y="47435"/>
                      <a:pt x="845882" y="123444"/>
                      <a:pt x="905508" y="151543"/>
                    </a:cubicBezTo>
                    <a:cubicBezTo>
                      <a:pt x="803686" y="239935"/>
                      <a:pt x="712246" y="417957"/>
                      <a:pt x="693863" y="635413"/>
                    </a:cubicBezTo>
                    <a:cubicBezTo>
                      <a:pt x="675480" y="417957"/>
                      <a:pt x="584040" y="239935"/>
                      <a:pt x="482217" y="151543"/>
                    </a:cubicBezTo>
                    <a:cubicBezTo>
                      <a:pt x="541749" y="123444"/>
                      <a:pt x="604137" y="47435"/>
                      <a:pt x="600423" y="0"/>
                    </a:cubicBezTo>
                    <a:cubicBezTo>
                      <a:pt x="410018" y="69056"/>
                      <a:pt x="31875" y="-38671"/>
                      <a:pt x="1395" y="124016"/>
                    </a:cubicBezTo>
                    <a:cubicBezTo>
                      <a:pt x="-4986" y="158401"/>
                      <a:pt x="11587" y="210884"/>
                      <a:pt x="29494" y="226028"/>
                    </a:cubicBezTo>
                    <a:cubicBezTo>
                      <a:pt x="32733" y="215075"/>
                      <a:pt x="49401" y="179451"/>
                      <a:pt x="102075" y="171450"/>
                    </a:cubicBezTo>
                    <a:cubicBezTo>
                      <a:pt x="368489" y="131159"/>
                      <a:pt x="590898" y="541782"/>
                      <a:pt x="390111" y="707708"/>
                    </a:cubicBezTo>
                    <a:cubicBezTo>
                      <a:pt x="387063" y="710184"/>
                      <a:pt x="388777" y="714851"/>
                      <a:pt x="392873" y="714851"/>
                    </a:cubicBezTo>
                    <a:lnTo>
                      <a:pt x="994758" y="714851"/>
                    </a:lnTo>
                    <a:cubicBezTo>
                      <a:pt x="998853" y="714851"/>
                      <a:pt x="1000568" y="710184"/>
                      <a:pt x="997615" y="707708"/>
                    </a:cubicBezTo>
                    <a:cubicBezTo>
                      <a:pt x="796828" y="541687"/>
                      <a:pt x="1019237" y="131159"/>
                      <a:pt x="1285556" y="1714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6" name="Полилиния: фигура 165">
                <a:extLst>
                  <a:ext uri="{FF2B5EF4-FFF2-40B4-BE49-F238E27FC236}">
                    <a16:creationId xmlns:a16="http://schemas.microsoft.com/office/drawing/2014/main" id="{EB66DA16-81EB-40D2-9C34-B5D354AFD36D}"/>
                  </a:ext>
                </a:extLst>
              </p:cNvPr>
              <p:cNvSpPr/>
              <p:nvPr/>
            </p:nvSpPr>
            <p:spPr>
              <a:xfrm>
                <a:off x="9609007" y="7062438"/>
                <a:ext cx="433355" cy="415257"/>
              </a:xfrm>
              <a:custGeom>
                <a:avLst/>
                <a:gdLst>
                  <a:gd name="connsiteX0" fmla="*/ 172786 w 433355"/>
                  <a:gd name="connsiteY0" fmla="*/ 113792 h 415257"/>
                  <a:gd name="connsiteX1" fmla="*/ 172786 w 433355"/>
                  <a:gd name="connsiteY1" fmla="*/ 113792 h 415257"/>
                  <a:gd name="connsiteX2" fmla="*/ 324234 w 433355"/>
                  <a:gd name="connsiteY2" fmla="*/ 195802 h 415257"/>
                  <a:gd name="connsiteX3" fmla="*/ 230794 w 433355"/>
                  <a:gd name="connsiteY3" fmla="*/ 360394 h 415257"/>
                  <a:gd name="connsiteX4" fmla="*/ 275275 w 433355"/>
                  <a:gd name="connsiteY4" fmla="*/ 415258 h 415257"/>
                  <a:gd name="connsiteX5" fmla="*/ 377574 w 433355"/>
                  <a:gd name="connsiteY5" fmla="*/ 383635 h 415257"/>
                  <a:gd name="connsiteX6" fmla="*/ 432533 w 433355"/>
                  <a:gd name="connsiteY6" fmla="*/ 170465 h 415257"/>
                  <a:gd name="connsiteX7" fmla="*/ 282038 w 433355"/>
                  <a:gd name="connsiteY7" fmla="*/ 113792 h 415257"/>
                  <a:gd name="connsiteX8" fmla="*/ 83251 w 433355"/>
                  <a:gd name="connsiteY8" fmla="*/ 71596 h 415257"/>
                  <a:gd name="connsiteX9" fmla="*/ 193 w 433355"/>
                  <a:gd name="connsiteY9" fmla="*/ 295433 h 415257"/>
                  <a:gd name="connsiteX10" fmla="*/ 670 w 433355"/>
                  <a:gd name="connsiteY10" fmla="*/ 316484 h 415257"/>
                  <a:gd name="connsiteX11" fmla="*/ 172786 w 433355"/>
                  <a:gd name="connsiteY11" fmla="*/ 113792 h 41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55" h="415257">
                    <a:moveTo>
                      <a:pt x="172786" y="113792"/>
                    </a:moveTo>
                    <a:lnTo>
                      <a:pt x="172786" y="113792"/>
                    </a:lnTo>
                    <a:cubicBezTo>
                      <a:pt x="168024" y="98456"/>
                      <a:pt x="324234" y="98075"/>
                      <a:pt x="324234" y="195802"/>
                    </a:cubicBezTo>
                    <a:cubicBezTo>
                      <a:pt x="324234" y="261334"/>
                      <a:pt x="230794" y="292385"/>
                      <a:pt x="230794" y="360394"/>
                    </a:cubicBezTo>
                    <a:cubicBezTo>
                      <a:pt x="230794" y="392017"/>
                      <a:pt x="264893" y="415258"/>
                      <a:pt x="275275" y="415258"/>
                    </a:cubicBezTo>
                    <a:cubicBezTo>
                      <a:pt x="251177" y="306101"/>
                      <a:pt x="350713" y="363251"/>
                      <a:pt x="377574" y="383635"/>
                    </a:cubicBezTo>
                    <a:cubicBezTo>
                      <a:pt x="324139" y="236855"/>
                      <a:pt x="444344" y="237807"/>
                      <a:pt x="432533" y="170465"/>
                    </a:cubicBezTo>
                    <a:cubicBezTo>
                      <a:pt x="424342" y="123412"/>
                      <a:pt x="319852" y="137604"/>
                      <a:pt x="282038" y="113792"/>
                    </a:cubicBezTo>
                    <a:cubicBezTo>
                      <a:pt x="214982" y="71596"/>
                      <a:pt x="135544" y="-92806"/>
                      <a:pt x="83251" y="71596"/>
                    </a:cubicBezTo>
                    <a:cubicBezTo>
                      <a:pt x="180787" y="162179"/>
                      <a:pt x="124018" y="295433"/>
                      <a:pt x="193" y="295433"/>
                    </a:cubicBezTo>
                    <a:cubicBezTo>
                      <a:pt x="193" y="295433"/>
                      <a:pt x="-473" y="314960"/>
                      <a:pt x="670" y="316484"/>
                    </a:cubicBezTo>
                    <a:cubicBezTo>
                      <a:pt x="148307" y="309245"/>
                      <a:pt x="199837" y="200755"/>
                      <a:pt x="172786" y="1137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7" name="Полилиния: фигура 166">
                <a:extLst>
                  <a:ext uri="{FF2B5EF4-FFF2-40B4-BE49-F238E27FC236}">
                    <a16:creationId xmlns:a16="http://schemas.microsoft.com/office/drawing/2014/main" id="{6C892EF4-CC1B-4786-B09A-0E305F3BB6C5}"/>
                  </a:ext>
                </a:extLst>
              </p:cNvPr>
              <p:cNvSpPr/>
              <p:nvPr/>
            </p:nvSpPr>
            <p:spPr>
              <a:xfrm>
                <a:off x="8003416" y="7062480"/>
                <a:ext cx="433371" cy="415215"/>
              </a:xfrm>
              <a:custGeom>
                <a:avLst/>
                <a:gdLst>
                  <a:gd name="connsiteX0" fmla="*/ 55686 w 433371"/>
                  <a:gd name="connsiteY0" fmla="*/ 383593 h 415215"/>
                  <a:gd name="connsiteX1" fmla="*/ 55686 w 433371"/>
                  <a:gd name="connsiteY1" fmla="*/ 383593 h 415215"/>
                  <a:gd name="connsiteX2" fmla="*/ 158080 w 433371"/>
                  <a:gd name="connsiteY2" fmla="*/ 415216 h 415215"/>
                  <a:gd name="connsiteX3" fmla="*/ 202562 w 433371"/>
                  <a:gd name="connsiteY3" fmla="*/ 360352 h 415215"/>
                  <a:gd name="connsiteX4" fmla="*/ 109121 w 433371"/>
                  <a:gd name="connsiteY4" fmla="*/ 195760 h 415215"/>
                  <a:gd name="connsiteX5" fmla="*/ 260569 w 433371"/>
                  <a:gd name="connsiteY5" fmla="*/ 113749 h 415215"/>
                  <a:gd name="connsiteX6" fmla="*/ 432781 w 433371"/>
                  <a:gd name="connsiteY6" fmla="*/ 316441 h 415215"/>
                  <a:gd name="connsiteX7" fmla="*/ 433162 w 433371"/>
                  <a:gd name="connsiteY7" fmla="*/ 295391 h 415215"/>
                  <a:gd name="connsiteX8" fmla="*/ 350104 w 433371"/>
                  <a:gd name="connsiteY8" fmla="*/ 71554 h 415215"/>
                  <a:gd name="connsiteX9" fmla="*/ 151317 w 433371"/>
                  <a:gd name="connsiteY9" fmla="*/ 113749 h 415215"/>
                  <a:gd name="connsiteX10" fmla="*/ 822 w 433371"/>
                  <a:gd name="connsiteY10" fmla="*/ 170423 h 415215"/>
                  <a:gd name="connsiteX11" fmla="*/ 55782 w 433371"/>
                  <a:gd name="connsiteY11" fmla="*/ 383593 h 41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71" h="415215">
                    <a:moveTo>
                      <a:pt x="55686" y="383593"/>
                    </a:moveTo>
                    <a:lnTo>
                      <a:pt x="55686" y="383593"/>
                    </a:lnTo>
                    <a:cubicBezTo>
                      <a:pt x="82547" y="363209"/>
                      <a:pt x="182083" y="306059"/>
                      <a:pt x="158080" y="415216"/>
                    </a:cubicBezTo>
                    <a:cubicBezTo>
                      <a:pt x="168462" y="415216"/>
                      <a:pt x="202562" y="391975"/>
                      <a:pt x="202562" y="360352"/>
                    </a:cubicBezTo>
                    <a:cubicBezTo>
                      <a:pt x="202562" y="292343"/>
                      <a:pt x="109121" y="261292"/>
                      <a:pt x="109121" y="195760"/>
                    </a:cubicBezTo>
                    <a:cubicBezTo>
                      <a:pt x="109121" y="98033"/>
                      <a:pt x="265332" y="98414"/>
                      <a:pt x="260569" y="113749"/>
                    </a:cubicBezTo>
                    <a:cubicBezTo>
                      <a:pt x="233613" y="200617"/>
                      <a:pt x="285048" y="309202"/>
                      <a:pt x="432781" y="316441"/>
                    </a:cubicBezTo>
                    <a:cubicBezTo>
                      <a:pt x="433829" y="314917"/>
                      <a:pt x="433162" y="295391"/>
                      <a:pt x="433162" y="295391"/>
                    </a:cubicBezTo>
                    <a:cubicBezTo>
                      <a:pt x="309432" y="295391"/>
                      <a:pt x="252663" y="162136"/>
                      <a:pt x="350104" y="71554"/>
                    </a:cubicBezTo>
                    <a:cubicBezTo>
                      <a:pt x="297812" y="-92753"/>
                      <a:pt x="218373" y="71554"/>
                      <a:pt x="151317" y="113749"/>
                    </a:cubicBezTo>
                    <a:cubicBezTo>
                      <a:pt x="113503" y="137562"/>
                      <a:pt x="9014" y="123370"/>
                      <a:pt x="822" y="170423"/>
                    </a:cubicBezTo>
                    <a:cubicBezTo>
                      <a:pt x="-10989" y="237765"/>
                      <a:pt x="109217" y="236812"/>
                      <a:pt x="55782" y="3835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8" name="Полилиния: фигура 167">
                <a:extLst>
                  <a:ext uri="{FF2B5EF4-FFF2-40B4-BE49-F238E27FC236}">
                    <a16:creationId xmlns:a16="http://schemas.microsoft.com/office/drawing/2014/main" id="{77A98569-5059-4926-9AC2-0AF4489C2D2D}"/>
                  </a:ext>
                </a:extLst>
              </p:cNvPr>
              <p:cNvSpPr/>
              <p:nvPr/>
            </p:nvSpPr>
            <p:spPr>
              <a:xfrm>
                <a:off x="8478393" y="7630763"/>
                <a:ext cx="150875" cy="86772"/>
              </a:xfrm>
              <a:custGeom>
                <a:avLst/>
                <a:gdLst>
                  <a:gd name="connsiteX0" fmla="*/ 0 w 150875"/>
                  <a:gd name="connsiteY0" fmla="*/ 86773 h 86772"/>
                  <a:gd name="connsiteX1" fmla="*/ 0 w 150875"/>
                  <a:gd name="connsiteY1" fmla="*/ 86773 h 86772"/>
                  <a:gd name="connsiteX2" fmla="*/ 150876 w 150875"/>
                  <a:gd name="connsiteY2" fmla="*/ 58960 h 86772"/>
                  <a:gd name="connsiteX3" fmla="*/ 50578 w 150875"/>
                  <a:gd name="connsiteY3" fmla="*/ 0 h 86772"/>
                  <a:gd name="connsiteX4" fmla="*/ 0 w 150875"/>
                  <a:gd name="connsiteY4" fmla="*/ 86773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0" y="86773"/>
                    </a:moveTo>
                    <a:lnTo>
                      <a:pt x="0" y="86773"/>
                    </a:lnTo>
                    <a:cubicBezTo>
                      <a:pt x="46292" y="46196"/>
                      <a:pt x="112776" y="47149"/>
                      <a:pt x="150876" y="58960"/>
                    </a:cubicBezTo>
                    <a:cubicBezTo>
                      <a:pt x="126016" y="28289"/>
                      <a:pt x="67627" y="3048"/>
                      <a:pt x="50578" y="0"/>
                    </a:cubicBezTo>
                    <a:cubicBezTo>
                      <a:pt x="37528" y="4858"/>
                      <a:pt x="0" y="43434"/>
                      <a:pt x="0" y="867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9" name="Полилиния: фигура 168">
                <a:extLst>
                  <a:ext uri="{FF2B5EF4-FFF2-40B4-BE49-F238E27FC236}">
                    <a16:creationId xmlns:a16="http://schemas.microsoft.com/office/drawing/2014/main" id="{C9E76BAC-F377-4F1E-8B9D-559E1B9097C8}"/>
                  </a:ext>
                </a:extLst>
              </p:cNvPr>
              <p:cNvSpPr/>
              <p:nvPr/>
            </p:nvSpPr>
            <p:spPr>
              <a:xfrm>
                <a:off x="8495347" y="7378922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0" name="Полилиния: фигура 169">
                <a:extLst>
                  <a:ext uri="{FF2B5EF4-FFF2-40B4-BE49-F238E27FC236}">
                    <a16:creationId xmlns:a16="http://schemas.microsoft.com/office/drawing/2014/main" id="{2EF4BA33-8557-4BEA-BE27-BAAE20D91642}"/>
                  </a:ext>
                </a:extLst>
              </p:cNvPr>
              <p:cNvSpPr/>
              <p:nvPr/>
            </p:nvSpPr>
            <p:spPr>
              <a:xfrm>
                <a:off x="8443200" y="6919912"/>
                <a:ext cx="1159703" cy="459105"/>
              </a:xfrm>
              <a:custGeom>
                <a:avLst/>
                <a:gdLst>
                  <a:gd name="connsiteX0" fmla="*/ 52147 w 1159703"/>
                  <a:gd name="connsiteY0" fmla="*/ 459010 h 459105"/>
                  <a:gd name="connsiteX1" fmla="*/ 243218 w 1159703"/>
                  <a:gd name="connsiteY1" fmla="*/ 459010 h 459105"/>
                  <a:gd name="connsiteX2" fmla="*/ 498012 w 1159703"/>
                  <a:gd name="connsiteY2" fmla="*/ 274892 h 459105"/>
                  <a:gd name="connsiteX3" fmla="*/ 661461 w 1159703"/>
                  <a:gd name="connsiteY3" fmla="*/ 274892 h 459105"/>
                  <a:gd name="connsiteX4" fmla="*/ 916255 w 1159703"/>
                  <a:gd name="connsiteY4" fmla="*/ 459010 h 459105"/>
                  <a:gd name="connsiteX5" fmla="*/ 1107326 w 1159703"/>
                  <a:gd name="connsiteY5" fmla="*/ 459010 h 459105"/>
                  <a:gd name="connsiteX6" fmla="*/ 1149141 w 1159703"/>
                  <a:gd name="connsiteY6" fmla="*/ 391192 h 459105"/>
                  <a:gd name="connsiteX7" fmla="*/ 1084466 w 1159703"/>
                  <a:gd name="connsiteY7" fmla="*/ 272701 h 459105"/>
                  <a:gd name="connsiteX8" fmla="*/ 1011791 w 1159703"/>
                  <a:gd name="connsiteY8" fmla="*/ 338614 h 459105"/>
                  <a:gd name="connsiteX9" fmla="*/ 939020 w 1159703"/>
                  <a:gd name="connsiteY9" fmla="*/ 272701 h 459105"/>
                  <a:gd name="connsiteX10" fmla="*/ 874345 w 1159703"/>
                  <a:gd name="connsiteY10" fmla="*/ 391192 h 459105"/>
                  <a:gd name="connsiteX11" fmla="*/ 896157 w 1159703"/>
                  <a:gd name="connsiteY11" fmla="*/ 430054 h 459105"/>
                  <a:gd name="connsiteX12" fmla="*/ 722897 w 1159703"/>
                  <a:gd name="connsiteY12" fmla="*/ 274892 h 459105"/>
                  <a:gd name="connsiteX13" fmla="*/ 785572 w 1159703"/>
                  <a:gd name="connsiteY13" fmla="*/ 163163 h 459105"/>
                  <a:gd name="connsiteX14" fmla="*/ 688703 w 1159703"/>
                  <a:gd name="connsiteY14" fmla="*/ 0 h 459105"/>
                  <a:gd name="connsiteX15" fmla="*/ 579832 w 1159703"/>
                  <a:gd name="connsiteY15" fmla="*/ 128016 h 459105"/>
                  <a:gd name="connsiteX16" fmla="*/ 470961 w 1159703"/>
                  <a:gd name="connsiteY16" fmla="*/ 0 h 459105"/>
                  <a:gd name="connsiteX17" fmla="*/ 374092 w 1159703"/>
                  <a:gd name="connsiteY17" fmla="*/ 163163 h 459105"/>
                  <a:gd name="connsiteX18" fmla="*/ 436766 w 1159703"/>
                  <a:gd name="connsiteY18" fmla="*/ 274987 h 459105"/>
                  <a:gd name="connsiteX19" fmla="*/ 263411 w 1159703"/>
                  <a:gd name="connsiteY19" fmla="*/ 430149 h 459105"/>
                  <a:gd name="connsiteX20" fmla="*/ 285224 w 1159703"/>
                  <a:gd name="connsiteY20" fmla="*/ 391287 h 459105"/>
                  <a:gd name="connsiteX21" fmla="*/ 220549 w 1159703"/>
                  <a:gd name="connsiteY21" fmla="*/ 272796 h 459105"/>
                  <a:gd name="connsiteX22" fmla="*/ 147873 w 1159703"/>
                  <a:gd name="connsiteY22" fmla="*/ 338709 h 459105"/>
                  <a:gd name="connsiteX23" fmla="*/ 75197 w 1159703"/>
                  <a:gd name="connsiteY23" fmla="*/ 272796 h 459105"/>
                  <a:gd name="connsiteX24" fmla="*/ 10523 w 1159703"/>
                  <a:gd name="connsiteY24" fmla="*/ 391287 h 459105"/>
                  <a:gd name="connsiteX25" fmla="*/ 52337 w 1159703"/>
                  <a:gd name="connsiteY25" fmla="*/ 459105 h 459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9703" h="459105">
                    <a:moveTo>
                      <a:pt x="52147" y="459010"/>
                    </a:moveTo>
                    <a:lnTo>
                      <a:pt x="243218" y="459010"/>
                    </a:lnTo>
                    <a:cubicBezTo>
                      <a:pt x="403810" y="459010"/>
                      <a:pt x="476105" y="360426"/>
                      <a:pt x="498012" y="274892"/>
                    </a:cubicBezTo>
                    <a:lnTo>
                      <a:pt x="661461" y="274892"/>
                    </a:lnTo>
                    <a:cubicBezTo>
                      <a:pt x="683273" y="360426"/>
                      <a:pt x="755568" y="459010"/>
                      <a:pt x="916255" y="459010"/>
                    </a:cubicBezTo>
                    <a:lnTo>
                      <a:pt x="1107326" y="459010"/>
                    </a:lnTo>
                    <a:cubicBezTo>
                      <a:pt x="1107326" y="459010"/>
                      <a:pt x="1140759" y="413671"/>
                      <a:pt x="1149141" y="391192"/>
                    </a:cubicBezTo>
                    <a:cubicBezTo>
                      <a:pt x="1179335" y="310420"/>
                      <a:pt x="1140759" y="272701"/>
                      <a:pt x="1084466" y="272701"/>
                    </a:cubicBezTo>
                    <a:lnTo>
                      <a:pt x="1011791" y="338614"/>
                    </a:lnTo>
                    <a:lnTo>
                      <a:pt x="939020" y="272701"/>
                    </a:lnTo>
                    <a:cubicBezTo>
                      <a:pt x="882727" y="272701"/>
                      <a:pt x="844246" y="310420"/>
                      <a:pt x="874345" y="391192"/>
                    </a:cubicBezTo>
                    <a:cubicBezTo>
                      <a:pt x="878155" y="401479"/>
                      <a:pt x="887394" y="416719"/>
                      <a:pt x="896157" y="430054"/>
                    </a:cubicBezTo>
                    <a:cubicBezTo>
                      <a:pt x="828339" y="420719"/>
                      <a:pt x="741852" y="374333"/>
                      <a:pt x="722897" y="274892"/>
                    </a:cubicBezTo>
                    <a:cubicBezTo>
                      <a:pt x="722897" y="274892"/>
                      <a:pt x="772999" y="195358"/>
                      <a:pt x="785572" y="163163"/>
                    </a:cubicBezTo>
                    <a:cubicBezTo>
                      <a:pt x="830720" y="47339"/>
                      <a:pt x="773094" y="0"/>
                      <a:pt x="688703" y="0"/>
                    </a:cubicBezTo>
                    <a:lnTo>
                      <a:pt x="579832" y="128016"/>
                    </a:lnTo>
                    <a:lnTo>
                      <a:pt x="470961" y="0"/>
                    </a:lnTo>
                    <a:cubicBezTo>
                      <a:pt x="386570" y="0"/>
                      <a:pt x="328943" y="47339"/>
                      <a:pt x="374092" y="163163"/>
                    </a:cubicBezTo>
                    <a:cubicBezTo>
                      <a:pt x="386665" y="195358"/>
                      <a:pt x="436766" y="274987"/>
                      <a:pt x="436766" y="274987"/>
                    </a:cubicBezTo>
                    <a:cubicBezTo>
                      <a:pt x="417716" y="374428"/>
                      <a:pt x="331229" y="420815"/>
                      <a:pt x="263411" y="430149"/>
                    </a:cubicBezTo>
                    <a:cubicBezTo>
                      <a:pt x="272174" y="416814"/>
                      <a:pt x="281318" y="401669"/>
                      <a:pt x="285224" y="391287"/>
                    </a:cubicBezTo>
                    <a:cubicBezTo>
                      <a:pt x="315323" y="310515"/>
                      <a:pt x="276937" y="272796"/>
                      <a:pt x="220549" y="272796"/>
                    </a:cubicBezTo>
                    <a:lnTo>
                      <a:pt x="147873" y="338709"/>
                    </a:lnTo>
                    <a:lnTo>
                      <a:pt x="75197" y="272796"/>
                    </a:lnTo>
                    <a:cubicBezTo>
                      <a:pt x="18905" y="272796"/>
                      <a:pt x="-19576" y="310515"/>
                      <a:pt x="10523" y="391287"/>
                    </a:cubicBezTo>
                    <a:cubicBezTo>
                      <a:pt x="18905" y="413671"/>
                      <a:pt x="52337" y="459010"/>
                      <a:pt x="52337" y="4591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1" name="Полилиния: фигура 170">
                <a:extLst>
                  <a:ext uri="{FF2B5EF4-FFF2-40B4-BE49-F238E27FC236}">
                    <a16:creationId xmlns:a16="http://schemas.microsoft.com/office/drawing/2014/main" id="{E73F9598-F53E-4C6C-9164-A0F4DE0A2EAC}"/>
                  </a:ext>
                </a:extLst>
              </p:cNvPr>
              <p:cNvSpPr/>
              <p:nvPr/>
            </p:nvSpPr>
            <p:spPr>
              <a:xfrm>
                <a:off x="9364694" y="7204185"/>
                <a:ext cx="1137375" cy="1513324"/>
              </a:xfrm>
              <a:custGeom>
                <a:avLst/>
                <a:gdLst>
                  <a:gd name="connsiteX0" fmla="*/ 1105948 w 1137375"/>
                  <a:gd name="connsiteY0" fmla="*/ 766906 h 1513324"/>
                  <a:gd name="connsiteX1" fmla="*/ 1105948 w 1137375"/>
                  <a:gd name="connsiteY1" fmla="*/ 766906 h 1513324"/>
                  <a:gd name="connsiteX2" fmla="*/ 575596 w 1137375"/>
                  <a:gd name="connsiteY2" fmla="*/ 849488 h 1513324"/>
                  <a:gd name="connsiteX3" fmla="*/ 582930 w 1137375"/>
                  <a:gd name="connsiteY3" fmla="*/ 809578 h 1513324"/>
                  <a:gd name="connsiteX4" fmla="*/ 1012889 w 1137375"/>
                  <a:gd name="connsiteY4" fmla="*/ 703088 h 1513324"/>
                  <a:gd name="connsiteX5" fmla="*/ 1114425 w 1137375"/>
                  <a:gd name="connsiteY5" fmla="*/ 390097 h 1513324"/>
                  <a:gd name="connsiteX6" fmla="*/ 1107091 w 1137375"/>
                  <a:gd name="connsiteY6" fmla="*/ 389144 h 1513324"/>
                  <a:gd name="connsiteX7" fmla="*/ 589121 w 1137375"/>
                  <a:gd name="connsiteY7" fmla="*/ 693944 h 1513324"/>
                  <a:gd name="connsiteX8" fmla="*/ 584835 w 1137375"/>
                  <a:gd name="connsiteY8" fmla="*/ 647748 h 1513324"/>
                  <a:gd name="connsiteX9" fmla="*/ 938689 w 1137375"/>
                  <a:gd name="connsiteY9" fmla="*/ 384191 h 1513324"/>
                  <a:gd name="connsiteX10" fmla="*/ 934212 w 1137375"/>
                  <a:gd name="connsiteY10" fmla="*/ 1096 h 1513324"/>
                  <a:gd name="connsiteX11" fmla="*/ 930593 w 1137375"/>
                  <a:gd name="connsiteY11" fmla="*/ 48 h 1513324"/>
                  <a:gd name="connsiteX12" fmla="*/ 927354 w 1137375"/>
                  <a:gd name="connsiteY12" fmla="*/ 2048 h 1513324"/>
                  <a:gd name="connsiteX13" fmla="*/ 294513 w 1137375"/>
                  <a:gd name="connsiteY13" fmla="*/ 716900 h 1513324"/>
                  <a:gd name="connsiteX14" fmla="*/ 282892 w 1137375"/>
                  <a:gd name="connsiteY14" fmla="*/ 724139 h 1513324"/>
                  <a:gd name="connsiteX15" fmla="*/ 280607 w 1137375"/>
                  <a:gd name="connsiteY15" fmla="*/ 748332 h 1513324"/>
                  <a:gd name="connsiteX16" fmla="*/ 339566 w 1137375"/>
                  <a:gd name="connsiteY16" fmla="*/ 877967 h 1513324"/>
                  <a:gd name="connsiteX17" fmla="*/ 181261 w 1137375"/>
                  <a:gd name="connsiteY17" fmla="*/ 1055894 h 1513324"/>
                  <a:gd name="connsiteX18" fmla="*/ 5810 w 1137375"/>
                  <a:gd name="connsiteY18" fmla="*/ 1041226 h 1513324"/>
                  <a:gd name="connsiteX19" fmla="*/ 0 w 1137375"/>
                  <a:gd name="connsiteY19" fmla="*/ 1045036 h 1513324"/>
                  <a:gd name="connsiteX20" fmla="*/ 0 w 1137375"/>
                  <a:gd name="connsiteY20" fmla="*/ 1325166 h 1513324"/>
                  <a:gd name="connsiteX21" fmla="*/ 8477 w 1137375"/>
                  <a:gd name="connsiteY21" fmla="*/ 1326500 h 1513324"/>
                  <a:gd name="connsiteX22" fmla="*/ 213170 w 1137375"/>
                  <a:gd name="connsiteY22" fmla="*/ 1202484 h 1513324"/>
                  <a:gd name="connsiteX23" fmla="*/ 306038 w 1137375"/>
                  <a:gd name="connsiteY23" fmla="*/ 1451087 h 1513324"/>
                  <a:gd name="connsiteX24" fmla="*/ 535686 w 1137375"/>
                  <a:gd name="connsiteY24" fmla="*/ 1474423 h 1513324"/>
                  <a:gd name="connsiteX25" fmla="*/ 536638 w 1137375"/>
                  <a:gd name="connsiteY25" fmla="*/ 1471089 h 1513324"/>
                  <a:gd name="connsiteX26" fmla="*/ 534638 w 1137375"/>
                  <a:gd name="connsiteY26" fmla="*/ 1468327 h 1513324"/>
                  <a:gd name="connsiteX27" fmla="*/ 309753 w 1137375"/>
                  <a:gd name="connsiteY27" fmla="*/ 1186863 h 1513324"/>
                  <a:gd name="connsiteX28" fmla="*/ 347377 w 1137375"/>
                  <a:gd name="connsiteY28" fmla="*/ 1171433 h 1513324"/>
                  <a:gd name="connsiteX29" fmla="*/ 538925 w 1137375"/>
                  <a:gd name="connsiteY29" fmla="*/ 1366409 h 1513324"/>
                  <a:gd name="connsiteX30" fmla="*/ 780193 w 1137375"/>
                  <a:gd name="connsiteY30" fmla="*/ 1319070 h 1513324"/>
                  <a:gd name="connsiteX31" fmla="*/ 776764 w 1137375"/>
                  <a:gd name="connsiteY31" fmla="*/ 1312974 h 1513324"/>
                  <a:gd name="connsiteX32" fmla="*/ 431101 w 1137375"/>
                  <a:gd name="connsiteY32" fmla="*/ 1113521 h 1513324"/>
                  <a:gd name="connsiteX33" fmla="*/ 458915 w 1137375"/>
                  <a:gd name="connsiteY33" fmla="*/ 1085708 h 1513324"/>
                  <a:gd name="connsiteX34" fmla="*/ 760095 w 1137375"/>
                  <a:gd name="connsiteY34" fmla="*/ 1223915 h 1513324"/>
                  <a:gd name="connsiteX35" fmla="*/ 985076 w 1137375"/>
                  <a:gd name="connsiteY35" fmla="*/ 1083803 h 1513324"/>
                  <a:gd name="connsiteX36" fmla="*/ 980408 w 1137375"/>
                  <a:gd name="connsiteY36" fmla="*/ 1079516 h 1513324"/>
                  <a:gd name="connsiteX37" fmla="*/ 523684 w 1137375"/>
                  <a:gd name="connsiteY37" fmla="*/ 992172 h 1513324"/>
                  <a:gd name="connsiteX38" fmla="*/ 540639 w 1137375"/>
                  <a:gd name="connsiteY38" fmla="*/ 956930 h 1513324"/>
                  <a:gd name="connsiteX39" fmla="*/ 929545 w 1137375"/>
                  <a:gd name="connsiteY39" fmla="*/ 998649 h 1513324"/>
                  <a:gd name="connsiteX40" fmla="*/ 1112520 w 1137375"/>
                  <a:gd name="connsiteY40" fmla="*/ 770335 h 1513324"/>
                  <a:gd name="connsiteX41" fmla="*/ 1106138 w 1137375"/>
                  <a:gd name="connsiteY41" fmla="*/ 767096 h 151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137375" h="1513324">
                    <a:moveTo>
                      <a:pt x="1105948" y="766906"/>
                    </a:moveTo>
                    <a:lnTo>
                      <a:pt x="1105948" y="766906"/>
                    </a:lnTo>
                    <a:cubicBezTo>
                      <a:pt x="1069086" y="785575"/>
                      <a:pt x="852678" y="886921"/>
                      <a:pt x="575596" y="849488"/>
                    </a:cubicBezTo>
                    <a:cubicBezTo>
                      <a:pt x="578453" y="836248"/>
                      <a:pt x="580930" y="822913"/>
                      <a:pt x="582930" y="809578"/>
                    </a:cubicBezTo>
                    <a:cubicBezTo>
                      <a:pt x="767334" y="787480"/>
                      <a:pt x="917258" y="756238"/>
                      <a:pt x="1012889" y="703088"/>
                    </a:cubicBezTo>
                    <a:cubicBezTo>
                      <a:pt x="1121759" y="642509"/>
                      <a:pt x="1169384" y="497729"/>
                      <a:pt x="1114425" y="390097"/>
                    </a:cubicBezTo>
                    <a:cubicBezTo>
                      <a:pt x="1112996" y="387335"/>
                      <a:pt x="1109091" y="386858"/>
                      <a:pt x="1107091" y="389144"/>
                    </a:cubicBezTo>
                    <a:cubicBezTo>
                      <a:pt x="1076992" y="423815"/>
                      <a:pt x="887540" y="629841"/>
                      <a:pt x="589121" y="693944"/>
                    </a:cubicBezTo>
                    <a:cubicBezTo>
                      <a:pt x="588359" y="678514"/>
                      <a:pt x="586930" y="663083"/>
                      <a:pt x="584835" y="647748"/>
                    </a:cubicBezTo>
                    <a:cubicBezTo>
                      <a:pt x="729806" y="565547"/>
                      <a:pt x="871252" y="470869"/>
                      <a:pt x="938689" y="384191"/>
                    </a:cubicBezTo>
                    <a:cubicBezTo>
                      <a:pt x="1040511" y="253223"/>
                      <a:pt x="1031176" y="86249"/>
                      <a:pt x="934212" y="1096"/>
                    </a:cubicBezTo>
                    <a:cubicBezTo>
                      <a:pt x="933164" y="239"/>
                      <a:pt x="931831" y="-142"/>
                      <a:pt x="930593" y="48"/>
                    </a:cubicBezTo>
                    <a:cubicBezTo>
                      <a:pt x="929259" y="239"/>
                      <a:pt x="928116" y="1001"/>
                      <a:pt x="927354" y="2048"/>
                    </a:cubicBezTo>
                    <a:cubicBezTo>
                      <a:pt x="896684" y="52626"/>
                      <a:pt x="609695" y="516589"/>
                      <a:pt x="294513" y="716900"/>
                    </a:cubicBezTo>
                    <a:cubicBezTo>
                      <a:pt x="290703" y="719376"/>
                      <a:pt x="286798" y="721757"/>
                      <a:pt x="282892" y="724139"/>
                    </a:cubicBezTo>
                    <a:cubicBezTo>
                      <a:pt x="273844" y="729663"/>
                      <a:pt x="272891" y="741379"/>
                      <a:pt x="280607" y="748332"/>
                    </a:cubicBezTo>
                    <a:cubicBezTo>
                      <a:pt x="316897" y="781289"/>
                      <a:pt x="339566" y="827104"/>
                      <a:pt x="339566" y="877967"/>
                    </a:cubicBezTo>
                    <a:cubicBezTo>
                      <a:pt x="339566" y="966455"/>
                      <a:pt x="271367" y="1039988"/>
                      <a:pt x="181261" y="1055894"/>
                    </a:cubicBezTo>
                    <a:cubicBezTo>
                      <a:pt x="135446" y="1064753"/>
                      <a:pt x="69342" y="1062181"/>
                      <a:pt x="5810" y="1041226"/>
                    </a:cubicBezTo>
                    <a:cubicBezTo>
                      <a:pt x="2953" y="1040273"/>
                      <a:pt x="0" y="1042178"/>
                      <a:pt x="0" y="1045036"/>
                    </a:cubicBezTo>
                    <a:lnTo>
                      <a:pt x="0" y="1325166"/>
                    </a:lnTo>
                    <a:cubicBezTo>
                      <a:pt x="0" y="1329643"/>
                      <a:pt x="6858" y="1330786"/>
                      <a:pt x="8477" y="1326500"/>
                    </a:cubicBezTo>
                    <a:cubicBezTo>
                      <a:pt x="47054" y="1224201"/>
                      <a:pt x="162687" y="1202484"/>
                      <a:pt x="213170" y="1202484"/>
                    </a:cubicBezTo>
                    <a:cubicBezTo>
                      <a:pt x="231362" y="1311831"/>
                      <a:pt x="263842" y="1402319"/>
                      <a:pt x="306038" y="1451087"/>
                    </a:cubicBezTo>
                    <a:cubicBezTo>
                      <a:pt x="374713" y="1530239"/>
                      <a:pt x="487013" y="1529192"/>
                      <a:pt x="535686" y="1474423"/>
                    </a:cubicBezTo>
                    <a:cubicBezTo>
                      <a:pt x="536448" y="1473470"/>
                      <a:pt x="536829" y="1472327"/>
                      <a:pt x="536638" y="1471089"/>
                    </a:cubicBezTo>
                    <a:cubicBezTo>
                      <a:pt x="536448" y="1469851"/>
                      <a:pt x="535686" y="1468898"/>
                      <a:pt x="534638" y="1468327"/>
                    </a:cubicBezTo>
                    <a:cubicBezTo>
                      <a:pt x="506063" y="1451849"/>
                      <a:pt x="342424" y="1351455"/>
                      <a:pt x="309753" y="1186863"/>
                    </a:cubicBezTo>
                    <a:cubicBezTo>
                      <a:pt x="322707" y="1182386"/>
                      <a:pt x="335280" y="1177338"/>
                      <a:pt x="347377" y="1171433"/>
                    </a:cubicBezTo>
                    <a:cubicBezTo>
                      <a:pt x="400145" y="1258872"/>
                      <a:pt x="477012" y="1336691"/>
                      <a:pt x="538925" y="1366409"/>
                    </a:cubicBezTo>
                    <a:cubicBezTo>
                      <a:pt x="642842" y="1416225"/>
                      <a:pt x="737997" y="1392032"/>
                      <a:pt x="780193" y="1319070"/>
                    </a:cubicBezTo>
                    <a:cubicBezTo>
                      <a:pt x="781717" y="1316498"/>
                      <a:pt x="779812" y="1313260"/>
                      <a:pt x="776764" y="1312974"/>
                    </a:cubicBezTo>
                    <a:cubicBezTo>
                      <a:pt x="712470" y="1307831"/>
                      <a:pt x="515207" y="1251252"/>
                      <a:pt x="431101" y="1113521"/>
                    </a:cubicBezTo>
                    <a:cubicBezTo>
                      <a:pt x="440722" y="1104662"/>
                      <a:pt x="450151" y="1095518"/>
                      <a:pt x="458915" y="1085708"/>
                    </a:cubicBezTo>
                    <a:cubicBezTo>
                      <a:pt x="546830" y="1152668"/>
                      <a:pt x="671132" y="1211819"/>
                      <a:pt x="760095" y="1223915"/>
                    </a:cubicBezTo>
                    <a:cubicBezTo>
                      <a:pt x="864203" y="1238108"/>
                      <a:pt x="982218" y="1204865"/>
                      <a:pt x="985076" y="1083803"/>
                    </a:cubicBezTo>
                    <a:cubicBezTo>
                      <a:pt x="985076" y="1081421"/>
                      <a:pt x="982980" y="1079421"/>
                      <a:pt x="980408" y="1079516"/>
                    </a:cubicBezTo>
                    <a:cubicBezTo>
                      <a:pt x="943356" y="1081707"/>
                      <a:pt x="698278" y="1092375"/>
                      <a:pt x="523684" y="992172"/>
                    </a:cubicBezTo>
                    <a:cubicBezTo>
                      <a:pt x="529780" y="980647"/>
                      <a:pt x="535400" y="968931"/>
                      <a:pt x="540639" y="956930"/>
                    </a:cubicBezTo>
                    <a:cubicBezTo>
                      <a:pt x="540639" y="956930"/>
                      <a:pt x="804482" y="1019318"/>
                      <a:pt x="929545" y="998649"/>
                    </a:cubicBezTo>
                    <a:cubicBezTo>
                      <a:pt x="1053751" y="978170"/>
                      <a:pt x="1126522" y="885492"/>
                      <a:pt x="1112520" y="770335"/>
                    </a:cubicBezTo>
                    <a:cubicBezTo>
                      <a:pt x="1112139" y="767477"/>
                      <a:pt x="1108805" y="765763"/>
                      <a:pt x="1106138" y="7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2" name="Полилиния: фигура 171">
                <a:extLst>
                  <a:ext uri="{FF2B5EF4-FFF2-40B4-BE49-F238E27FC236}">
                    <a16:creationId xmlns:a16="http://schemas.microsoft.com/office/drawing/2014/main" id="{7794D0AC-9A16-4821-8622-9293DE41545A}"/>
                  </a:ext>
                </a:extLst>
              </p:cNvPr>
              <p:cNvSpPr/>
              <p:nvPr/>
            </p:nvSpPr>
            <p:spPr>
              <a:xfrm>
                <a:off x="7543672" y="7204182"/>
                <a:ext cx="1137602" cy="1513233"/>
              </a:xfrm>
              <a:custGeom>
                <a:avLst/>
                <a:gdLst>
                  <a:gd name="connsiteX0" fmla="*/ 598678 w 1137602"/>
                  <a:gd name="connsiteY0" fmla="*/ 1366318 h 1513233"/>
                  <a:gd name="connsiteX1" fmla="*/ 790131 w 1137602"/>
                  <a:gd name="connsiteY1" fmla="*/ 1171341 h 1513233"/>
                  <a:gd name="connsiteX2" fmla="*/ 827755 w 1137602"/>
                  <a:gd name="connsiteY2" fmla="*/ 1186772 h 1513233"/>
                  <a:gd name="connsiteX3" fmla="*/ 602869 w 1137602"/>
                  <a:gd name="connsiteY3" fmla="*/ 1468235 h 1513233"/>
                  <a:gd name="connsiteX4" fmla="*/ 600869 w 1137602"/>
                  <a:gd name="connsiteY4" fmla="*/ 1470997 h 1513233"/>
                  <a:gd name="connsiteX5" fmla="*/ 601821 w 1137602"/>
                  <a:gd name="connsiteY5" fmla="*/ 1474331 h 1513233"/>
                  <a:gd name="connsiteX6" fmla="*/ 831469 w 1137602"/>
                  <a:gd name="connsiteY6" fmla="*/ 1450995 h 1513233"/>
                  <a:gd name="connsiteX7" fmla="*/ 924338 w 1137602"/>
                  <a:gd name="connsiteY7" fmla="*/ 1202393 h 1513233"/>
                  <a:gd name="connsiteX8" fmla="*/ 1129030 w 1137602"/>
                  <a:gd name="connsiteY8" fmla="*/ 1326408 h 1513233"/>
                  <a:gd name="connsiteX9" fmla="*/ 1137603 w 1137602"/>
                  <a:gd name="connsiteY9" fmla="*/ 1325075 h 1513233"/>
                  <a:gd name="connsiteX10" fmla="*/ 1137603 w 1137602"/>
                  <a:gd name="connsiteY10" fmla="*/ 1044944 h 1513233"/>
                  <a:gd name="connsiteX11" fmla="*/ 1131697 w 1137602"/>
                  <a:gd name="connsiteY11" fmla="*/ 1041134 h 1513233"/>
                  <a:gd name="connsiteX12" fmla="*/ 956342 w 1137602"/>
                  <a:gd name="connsiteY12" fmla="*/ 1055803 h 1513233"/>
                  <a:gd name="connsiteX13" fmla="*/ 797941 w 1137602"/>
                  <a:gd name="connsiteY13" fmla="*/ 877876 h 1513233"/>
                  <a:gd name="connsiteX14" fmla="*/ 856901 w 1137602"/>
                  <a:gd name="connsiteY14" fmla="*/ 748240 h 1513233"/>
                  <a:gd name="connsiteX15" fmla="*/ 854615 w 1137602"/>
                  <a:gd name="connsiteY15" fmla="*/ 724047 h 1513233"/>
                  <a:gd name="connsiteX16" fmla="*/ 842899 w 1137602"/>
                  <a:gd name="connsiteY16" fmla="*/ 716808 h 1513233"/>
                  <a:gd name="connsiteX17" fmla="*/ 210058 w 1137602"/>
                  <a:gd name="connsiteY17" fmla="*/ 2147 h 1513233"/>
                  <a:gd name="connsiteX18" fmla="*/ 203010 w 1137602"/>
                  <a:gd name="connsiteY18" fmla="*/ 1099 h 1513233"/>
                  <a:gd name="connsiteX19" fmla="*/ 198628 w 1137602"/>
                  <a:gd name="connsiteY19" fmla="*/ 384195 h 1513233"/>
                  <a:gd name="connsiteX20" fmla="*/ 552387 w 1137602"/>
                  <a:gd name="connsiteY20" fmla="*/ 647752 h 1513233"/>
                  <a:gd name="connsiteX21" fmla="*/ 548196 w 1137602"/>
                  <a:gd name="connsiteY21" fmla="*/ 693948 h 1513233"/>
                  <a:gd name="connsiteX22" fmla="*/ 30321 w 1137602"/>
                  <a:gd name="connsiteY22" fmla="*/ 389338 h 1513233"/>
                  <a:gd name="connsiteX23" fmla="*/ 22892 w 1137602"/>
                  <a:gd name="connsiteY23" fmla="*/ 390196 h 1513233"/>
                  <a:gd name="connsiteX24" fmla="*/ 124428 w 1137602"/>
                  <a:gd name="connsiteY24" fmla="*/ 703092 h 1513233"/>
                  <a:gd name="connsiteX25" fmla="*/ 554387 w 1137602"/>
                  <a:gd name="connsiteY25" fmla="*/ 809581 h 1513233"/>
                  <a:gd name="connsiteX26" fmla="*/ 561721 w 1137602"/>
                  <a:gd name="connsiteY26" fmla="*/ 849491 h 1513233"/>
                  <a:gd name="connsiteX27" fmla="*/ 31464 w 1137602"/>
                  <a:gd name="connsiteY27" fmla="*/ 767005 h 1513233"/>
                  <a:gd name="connsiteX28" fmla="*/ 24987 w 1137602"/>
                  <a:gd name="connsiteY28" fmla="*/ 770243 h 1513233"/>
                  <a:gd name="connsiteX29" fmla="*/ 207963 w 1137602"/>
                  <a:gd name="connsiteY29" fmla="*/ 998462 h 1513233"/>
                  <a:gd name="connsiteX30" fmla="*/ 596773 w 1137602"/>
                  <a:gd name="connsiteY30" fmla="*/ 956743 h 1513233"/>
                  <a:gd name="connsiteX31" fmla="*/ 596773 w 1137602"/>
                  <a:gd name="connsiteY31" fmla="*/ 956743 h 1513233"/>
                  <a:gd name="connsiteX32" fmla="*/ 613823 w 1137602"/>
                  <a:gd name="connsiteY32" fmla="*/ 991985 h 1513233"/>
                  <a:gd name="connsiteX33" fmla="*/ 157099 w 1137602"/>
                  <a:gd name="connsiteY33" fmla="*/ 1079330 h 1513233"/>
                  <a:gd name="connsiteX34" fmla="*/ 152337 w 1137602"/>
                  <a:gd name="connsiteY34" fmla="*/ 1083616 h 1513233"/>
                  <a:gd name="connsiteX35" fmla="*/ 377317 w 1137602"/>
                  <a:gd name="connsiteY35" fmla="*/ 1223729 h 1513233"/>
                  <a:gd name="connsiteX36" fmla="*/ 678498 w 1137602"/>
                  <a:gd name="connsiteY36" fmla="*/ 1085521 h 1513233"/>
                  <a:gd name="connsiteX37" fmla="*/ 706311 w 1137602"/>
                  <a:gd name="connsiteY37" fmla="*/ 1113334 h 1513233"/>
                  <a:gd name="connsiteX38" fmla="*/ 360744 w 1137602"/>
                  <a:gd name="connsiteY38" fmla="*/ 1312787 h 1513233"/>
                  <a:gd name="connsiteX39" fmla="*/ 357315 w 1137602"/>
                  <a:gd name="connsiteY39" fmla="*/ 1318883 h 1513233"/>
                  <a:gd name="connsiteX40" fmla="*/ 598678 w 1137602"/>
                  <a:gd name="connsiteY40" fmla="*/ 1366222 h 1513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37602" h="1513233">
                    <a:moveTo>
                      <a:pt x="598678" y="1366318"/>
                    </a:moveTo>
                    <a:cubicBezTo>
                      <a:pt x="660496" y="1336600"/>
                      <a:pt x="737362" y="1258780"/>
                      <a:pt x="790131" y="1171341"/>
                    </a:cubicBezTo>
                    <a:cubicBezTo>
                      <a:pt x="802228" y="1177342"/>
                      <a:pt x="814896" y="1182390"/>
                      <a:pt x="827755" y="1186772"/>
                    </a:cubicBezTo>
                    <a:cubicBezTo>
                      <a:pt x="794988" y="1351363"/>
                      <a:pt x="631444" y="1451757"/>
                      <a:pt x="602869" y="1468235"/>
                    </a:cubicBezTo>
                    <a:cubicBezTo>
                      <a:pt x="601821" y="1468807"/>
                      <a:pt x="601060" y="1469855"/>
                      <a:pt x="600869" y="1470997"/>
                    </a:cubicBezTo>
                    <a:cubicBezTo>
                      <a:pt x="600679" y="1472140"/>
                      <a:pt x="600964" y="1473379"/>
                      <a:pt x="601821" y="1474331"/>
                    </a:cubicBezTo>
                    <a:cubicBezTo>
                      <a:pt x="650494" y="1529100"/>
                      <a:pt x="762794" y="1530148"/>
                      <a:pt x="831469" y="1450995"/>
                    </a:cubicBezTo>
                    <a:cubicBezTo>
                      <a:pt x="873665" y="1402227"/>
                      <a:pt x="906145" y="1311739"/>
                      <a:pt x="924338" y="1202393"/>
                    </a:cubicBezTo>
                    <a:cubicBezTo>
                      <a:pt x="974916" y="1202393"/>
                      <a:pt x="1090454" y="1224109"/>
                      <a:pt x="1129030" y="1326408"/>
                    </a:cubicBezTo>
                    <a:cubicBezTo>
                      <a:pt x="1130745" y="1330694"/>
                      <a:pt x="1137603" y="1329647"/>
                      <a:pt x="1137603" y="1325075"/>
                    </a:cubicBezTo>
                    <a:lnTo>
                      <a:pt x="1137603" y="1044944"/>
                    </a:lnTo>
                    <a:cubicBezTo>
                      <a:pt x="1137603" y="1042087"/>
                      <a:pt x="1134555" y="1040182"/>
                      <a:pt x="1131697" y="1041134"/>
                    </a:cubicBezTo>
                    <a:cubicBezTo>
                      <a:pt x="1068166" y="1062089"/>
                      <a:pt x="1002062" y="1064661"/>
                      <a:pt x="956342" y="1055803"/>
                    </a:cubicBezTo>
                    <a:cubicBezTo>
                      <a:pt x="866140" y="1039896"/>
                      <a:pt x="797941" y="966268"/>
                      <a:pt x="797941" y="877876"/>
                    </a:cubicBezTo>
                    <a:cubicBezTo>
                      <a:pt x="797941" y="827012"/>
                      <a:pt x="820611" y="781102"/>
                      <a:pt x="856901" y="748240"/>
                    </a:cubicBezTo>
                    <a:cubicBezTo>
                      <a:pt x="864616" y="741287"/>
                      <a:pt x="863569" y="729571"/>
                      <a:pt x="854615" y="724047"/>
                    </a:cubicBezTo>
                    <a:cubicBezTo>
                      <a:pt x="850710" y="721666"/>
                      <a:pt x="846805" y="719284"/>
                      <a:pt x="842899" y="716808"/>
                    </a:cubicBezTo>
                    <a:cubicBezTo>
                      <a:pt x="527908" y="516688"/>
                      <a:pt x="241014" y="53106"/>
                      <a:pt x="210058" y="2147"/>
                    </a:cubicBezTo>
                    <a:cubicBezTo>
                      <a:pt x="208629" y="-234"/>
                      <a:pt x="205200" y="-710"/>
                      <a:pt x="203010" y="1099"/>
                    </a:cubicBezTo>
                    <a:cubicBezTo>
                      <a:pt x="106236" y="86348"/>
                      <a:pt x="96806" y="253226"/>
                      <a:pt x="198628" y="384195"/>
                    </a:cubicBezTo>
                    <a:cubicBezTo>
                      <a:pt x="266065" y="470777"/>
                      <a:pt x="407512" y="565551"/>
                      <a:pt x="552387" y="647752"/>
                    </a:cubicBezTo>
                    <a:cubicBezTo>
                      <a:pt x="550387" y="663087"/>
                      <a:pt x="548958" y="678517"/>
                      <a:pt x="548196" y="693948"/>
                    </a:cubicBezTo>
                    <a:cubicBezTo>
                      <a:pt x="249968" y="629940"/>
                      <a:pt x="60706" y="424200"/>
                      <a:pt x="30321" y="389338"/>
                    </a:cubicBezTo>
                    <a:cubicBezTo>
                      <a:pt x="28321" y="386957"/>
                      <a:pt x="24225" y="387433"/>
                      <a:pt x="22892" y="390196"/>
                    </a:cubicBezTo>
                    <a:cubicBezTo>
                      <a:pt x="-31972" y="497923"/>
                      <a:pt x="15653" y="642513"/>
                      <a:pt x="124428" y="703092"/>
                    </a:cubicBezTo>
                    <a:cubicBezTo>
                      <a:pt x="219964" y="756241"/>
                      <a:pt x="369888" y="787483"/>
                      <a:pt x="554387" y="809581"/>
                    </a:cubicBezTo>
                    <a:cubicBezTo>
                      <a:pt x="556387" y="822917"/>
                      <a:pt x="558769" y="836251"/>
                      <a:pt x="561721" y="849491"/>
                    </a:cubicBezTo>
                    <a:cubicBezTo>
                      <a:pt x="284925" y="886925"/>
                      <a:pt x="68612" y="785864"/>
                      <a:pt x="31464" y="767005"/>
                    </a:cubicBezTo>
                    <a:cubicBezTo>
                      <a:pt x="28702" y="765576"/>
                      <a:pt x="25368" y="767386"/>
                      <a:pt x="24987" y="770243"/>
                    </a:cubicBezTo>
                    <a:cubicBezTo>
                      <a:pt x="10986" y="885496"/>
                      <a:pt x="83661" y="977983"/>
                      <a:pt x="207963" y="998462"/>
                    </a:cubicBezTo>
                    <a:cubicBezTo>
                      <a:pt x="332931" y="1019131"/>
                      <a:pt x="596773" y="956743"/>
                      <a:pt x="596773" y="956743"/>
                    </a:cubicBezTo>
                    <a:lnTo>
                      <a:pt x="596773" y="956743"/>
                    </a:lnTo>
                    <a:cubicBezTo>
                      <a:pt x="602012" y="968649"/>
                      <a:pt x="607727" y="980460"/>
                      <a:pt x="613823" y="991985"/>
                    </a:cubicBezTo>
                    <a:cubicBezTo>
                      <a:pt x="439230" y="1092188"/>
                      <a:pt x="194247" y="1081615"/>
                      <a:pt x="157099" y="1079330"/>
                    </a:cubicBezTo>
                    <a:cubicBezTo>
                      <a:pt x="154527" y="1079139"/>
                      <a:pt x="152337" y="1081234"/>
                      <a:pt x="152337" y="1083616"/>
                    </a:cubicBezTo>
                    <a:cubicBezTo>
                      <a:pt x="155289" y="1204679"/>
                      <a:pt x="273209" y="1237921"/>
                      <a:pt x="377317" y="1223729"/>
                    </a:cubicBezTo>
                    <a:cubicBezTo>
                      <a:pt x="466281" y="1211632"/>
                      <a:pt x="590582" y="1152481"/>
                      <a:pt x="678498" y="1085521"/>
                    </a:cubicBezTo>
                    <a:cubicBezTo>
                      <a:pt x="687356" y="1095331"/>
                      <a:pt x="696690" y="1104571"/>
                      <a:pt x="706311" y="1113334"/>
                    </a:cubicBezTo>
                    <a:cubicBezTo>
                      <a:pt x="622300" y="1251065"/>
                      <a:pt x="425038" y="1307644"/>
                      <a:pt x="360744" y="1312787"/>
                    </a:cubicBezTo>
                    <a:cubicBezTo>
                      <a:pt x="357600" y="1313073"/>
                      <a:pt x="355791" y="1316311"/>
                      <a:pt x="357315" y="1318883"/>
                    </a:cubicBezTo>
                    <a:cubicBezTo>
                      <a:pt x="399511" y="1391845"/>
                      <a:pt x="494665" y="1416134"/>
                      <a:pt x="598678" y="1366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3" name="Полилиния: фигура 172">
                <a:extLst>
                  <a:ext uri="{FF2B5EF4-FFF2-40B4-BE49-F238E27FC236}">
                    <a16:creationId xmlns:a16="http://schemas.microsoft.com/office/drawing/2014/main" id="{FF0C5B03-0BC0-43DB-B2EE-A2F0A72D8528}"/>
                  </a:ext>
                </a:extLst>
              </p:cNvPr>
              <p:cNvSpPr/>
              <p:nvPr/>
            </p:nvSpPr>
            <p:spPr>
              <a:xfrm>
                <a:off x="8957405" y="8229504"/>
                <a:ext cx="294436" cy="584834"/>
              </a:xfrm>
              <a:custGeom>
                <a:avLst/>
                <a:gdLst>
                  <a:gd name="connsiteX0" fmla="*/ 276701 w 294436"/>
                  <a:gd name="connsiteY0" fmla="*/ 355949 h 584834"/>
                  <a:gd name="connsiteX1" fmla="*/ 293084 w 294436"/>
                  <a:gd name="connsiteY1" fmla="*/ 355663 h 584834"/>
                  <a:gd name="connsiteX2" fmla="*/ 200977 w 294436"/>
                  <a:gd name="connsiteY2" fmla="*/ 268986 h 584834"/>
                  <a:gd name="connsiteX3" fmla="*/ 183071 w 294436"/>
                  <a:gd name="connsiteY3" fmla="*/ 199168 h 584834"/>
                  <a:gd name="connsiteX4" fmla="*/ 197167 w 294436"/>
                  <a:gd name="connsiteY4" fmla="*/ 147828 h 584834"/>
                  <a:gd name="connsiteX5" fmla="*/ 202787 w 294436"/>
                  <a:gd name="connsiteY5" fmla="*/ 192405 h 584834"/>
                  <a:gd name="connsiteX6" fmla="*/ 215646 w 294436"/>
                  <a:gd name="connsiteY6" fmla="*/ 211646 h 584834"/>
                  <a:gd name="connsiteX7" fmla="*/ 233458 w 294436"/>
                  <a:gd name="connsiteY7" fmla="*/ 199263 h 584834"/>
                  <a:gd name="connsiteX8" fmla="*/ 235267 w 294436"/>
                  <a:gd name="connsiteY8" fmla="*/ 87630 h 584834"/>
                  <a:gd name="connsiteX9" fmla="*/ 112109 w 294436"/>
                  <a:gd name="connsiteY9" fmla="*/ 112490 h 584834"/>
                  <a:gd name="connsiteX10" fmla="*/ 87439 w 294436"/>
                  <a:gd name="connsiteY10" fmla="*/ 74104 h 584834"/>
                  <a:gd name="connsiteX11" fmla="*/ 88297 w 294436"/>
                  <a:gd name="connsiteY11" fmla="*/ 53626 h 584834"/>
                  <a:gd name="connsiteX12" fmla="*/ 106108 w 294436"/>
                  <a:gd name="connsiteY12" fmla="*/ 23146 h 584834"/>
                  <a:gd name="connsiteX13" fmla="*/ 79724 w 294436"/>
                  <a:gd name="connsiteY13" fmla="*/ 0 h 584834"/>
                  <a:gd name="connsiteX14" fmla="*/ 46292 w 294436"/>
                  <a:gd name="connsiteY14" fmla="*/ 35433 h 584834"/>
                  <a:gd name="connsiteX15" fmla="*/ 51149 w 294436"/>
                  <a:gd name="connsiteY15" fmla="*/ 52959 h 584834"/>
                  <a:gd name="connsiteX16" fmla="*/ 0 w 294436"/>
                  <a:gd name="connsiteY16" fmla="*/ 55435 h 584834"/>
                  <a:gd name="connsiteX17" fmla="*/ 192881 w 294436"/>
                  <a:gd name="connsiteY17" fmla="*/ 584835 h 584834"/>
                  <a:gd name="connsiteX18" fmla="*/ 288608 w 294436"/>
                  <a:gd name="connsiteY18" fmla="*/ 468154 h 584834"/>
                  <a:gd name="connsiteX19" fmla="*/ 202216 w 294436"/>
                  <a:gd name="connsiteY19" fmla="*/ 472535 h 584834"/>
                  <a:gd name="connsiteX20" fmla="*/ 176213 w 294436"/>
                  <a:gd name="connsiteY20" fmla="*/ 330232 h 584834"/>
                  <a:gd name="connsiteX21" fmla="*/ 190500 w 294436"/>
                  <a:gd name="connsiteY21" fmla="*/ 309181 h 584834"/>
                  <a:gd name="connsiteX22" fmla="*/ 190500 w 294436"/>
                  <a:gd name="connsiteY22" fmla="*/ 309181 h 584834"/>
                  <a:gd name="connsiteX23" fmla="*/ 276606 w 294436"/>
                  <a:gd name="connsiteY23" fmla="*/ 356235 h 58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36" h="584834">
                    <a:moveTo>
                      <a:pt x="276701" y="355949"/>
                    </a:moveTo>
                    <a:cubicBezTo>
                      <a:pt x="276225" y="367189"/>
                      <a:pt x="292037" y="367189"/>
                      <a:pt x="293084" y="355663"/>
                    </a:cubicBezTo>
                    <a:cubicBezTo>
                      <a:pt x="303371" y="281654"/>
                      <a:pt x="253270" y="260318"/>
                      <a:pt x="200977" y="268986"/>
                    </a:cubicBezTo>
                    <a:cubicBezTo>
                      <a:pt x="194500" y="243554"/>
                      <a:pt x="189167" y="221266"/>
                      <a:pt x="183071" y="199168"/>
                    </a:cubicBezTo>
                    <a:cubicBezTo>
                      <a:pt x="178213" y="181356"/>
                      <a:pt x="176498" y="147828"/>
                      <a:pt x="197167" y="147828"/>
                    </a:cubicBezTo>
                    <a:cubicBezTo>
                      <a:pt x="208312" y="147828"/>
                      <a:pt x="203835" y="178975"/>
                      <a:pt x="202787" y="192405"/>
                    </a:cubicBezTo>
                    <a:cubicBezTo>
                      <a:pt x="201835" y="204216"/>
                      <a:pt x="206121" y="211360"/>
                      <a:pt x="215646" y="211646"/>
                    </a:cubicBezTo>
                    <a:cubicBezTo>
                      <a:pt x="221647" y="211931"/>
                      <a:pt x="229076" y="204311"/>
                      <a:pt x="233458" y="199263"/>
                    </a:cubicBezTo>
                    <a:cubicBezTo>
                      <a:pt x="263462" y="165354"/>
                      <a:pt x="270415" y="112871"/>
                      <a:pt x="235267" y="87630"/>
                    </a:cubicBezTo>
                    <a:cubicBezTo>
                      <a:pt x="205930" y="66389"/>
                      <a:pt x="132302" y="82201"/>
                      <a:pt x="112109" y="112490"/>
                    </a:cubicBezTo>
                    <a:cubicBezTo>
                      <a:pt x="109061" y="101060"/>
                      <a:pt x="94488" y="82296"/>
                      <a:pt x="87439" y="74104"/>
                    </a:cubicBezTo>
                    <a:cubicBezTo>
                      <a:pt x="80677" y="66103"/>
                      <a:pt x="78867" y="60674"/>
                      <a:pt x="88297" y="53626"/>
                    </a:cubicBezTo>
                    <a:cubicBezTo>
                      <a:pt x="92773" y="50197"/>
                      <a:pt x="106108" y="36862"/>
                      <a:pt x="106108" y="23146"/>
                    </a:cubicBezTo>
                    <a:cubicBezTo>
                      <a:pt x="106108" y="14954"/>
                      <a:pt x="99822" y="0"/>
                      <a:pt x="79724" y="0"/>
                    </a:cubicBezTo>
                    <a:cubicBezTo>
                      <a:pt x="63913" y="0"/>
                      <a:pt x="46292" y="10954"/>
                      <a:pt x="46292" y="35433"/>
                    </a:cubicBezTo>
                    <a:cubicBezTo>
                      <a:pt x="46292" y="40862"/>
                      <a:pt x="47625" y="46672"/>
                      <a:pt x="51149" y="52959"/>
                    </a:cubicBezTo>
                    <a:cubicBezTo>
                      <a:pt x="41148" y="51340"/>
                      <a:pt x="14002" y="52006"/>
                      <a:pt x="0" y="55435"/>
                    </a:cubicBezTo>
                    <a:lnTo>
                      <a:pt x="192881" y="584835"/>
                    </a:lnTo>
                    <a:cubicBezTo>
                      <a:pt x="248126" y="557593"/>
                      <a:pt x="288608" y="514445"/>
                      <a:pt x="288608" y="468154"/>
                    </a:cubicBezTo>
                    <a:cubicBezTo>
                      <a:pt x="288608" y="428720"/>
                      <a:pt x="230505" y="441769"/>
                      <a:pt x="202216" y="472535"/>
                    </a:cubicBezTo>
                    <a:cubicBezTo>
                      <a:pt x="193167" y="422529"/>
                      <a:pt x="185071" y="376238"/>
                      <a:pt x="176213" y="330232"/>
                    </a:cubicBezTo>
                    <a:cubicBezTo>
                      <a:pt x="173831" y="317563"/>
                      <a:pt x="180213" y="312992"/>
                      <a:pt x="190500" y="309181"/>
                    </a:cubicBezTo>
                    <a:lnTo>
                      <a:pt x="190500" y="309181"/>
                    </a:lnTo>
                    <a:cubicBezTo>
                      <a:pt x="224790" y="296513"/>
                      <a:pt x="278416" y="306800"/>
                      <a:pt x="276606" y="3562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4" name="Полилиния: фигура 173">
                <a:extLst>
                  <a:ext uri="{FF2B5EF4-FFF2-40B4-BE49-F238E27FC236}">
                    <a16:creationId xmlns:a16="http://schemas.microsoft.com/office/drawing/2014/main" id="{DE25DD53-B908-4CD9-BFC1-CF7A5CBE795A}"/>
                  </a:ext>
                </a:extLst>
              </p:cNvPr>
              <p:cNvSpPr/>
              <p:nvPr/>
            </p:nvSpPr>
            <p:spPr>
              <a:xfrm>
                <a:off x="8795575" y="8165443"/>
                <a:ext cx="336423" cy="682078"/>
              </a:xfrm>
              <a:custGeom>
                <a:avLst/>
                <a:gdLst>
                  <a:gd name="connsiteX0" fmla="*/ 12287 w 336423"/>
                  <a:gd name="connsiteY0" fmla="*/ 540502 h 682078"/>
                  <a:gd name="connsiteX1" fmla="*/ 0 w 336423"/>
                  <a:gd name="connsiteY1" fmla="*/ 583365 h 682078"/>
                  <a:gd name="connsiteX2" fmla="*/ 86392 w 336423"/>
                  <a:gd name="connsiteY2" fmla="*/ 635276 h 682078"/>
                  <a:gd name="connsiteX3" fmla="*/ 336423 w 336423"/>
                  <a:gd name="connsiteY3" fmla="*/ 661851 h 682078"/>
                  <a:gd name="connsiteX4" fmla="*/ 97726 w 336423"/>
                  <a:gd name="connsiteY4" fmla="*/ 6816 h 682078"/>
                  <a:gd name="connsiteX5" fmla="*/ 79629 w 336423"/>
                  <a:gd name="connsiteY5" fmla="*/ 13198 h 682078"/>
                  <a:gd name="connsiteX6" fmla="*/ 79629 w 336423"/>
                  <a:gd name="connsiteY6" fmla="*/ 13198 h 682078"/>
                  <a:gd name="connsiteX7" fmla="*/ 120205 w 336423"/>
                  <a:gd name="connsiteY7" fmla="*/ 125784 h 682078"/>
                  <a:gd name="connsiteX8" fmla="*/ 29718 w 336423"/>
                  <a:gd name="connsiteY8" fmla="*/ 192840 h 682078"/>
                  <a:gd name="connsiteX9" fmla="*/ 154305 w 336423"/>
                  <a:gd name="connsiteY9" fmla="*/ 263039 h 682078"/>
                  <a:gd name="connsiteX10" fmla="*/ 161734 w 336423"/>
                  <a:gd name="connsiteY10" fmla="*/ 290566 h 682078"/>
                  <a:gd name="connsiteX11" fmla="*/ 103632 w 336423"/>
                  <a:gd name="connsiteY11" fmla="*/ 309331 h 682078"/>
                  <a:gd name="connsiteX12" fmla="*/ 23527 w 336423"/>
                  <a:gd name="connsiteY12" fmla="*/ 292281 h 682078"/>
                  <a:gd name="connsiteX13" fmla="*/ 23813 w 336423"/>
                  <a:gd name="connsiteY13" fmla="*/ 356003 h 682078"/>
                  <a:gd name="connsiteX14" fmla="*/ 27146 w 336423"/>
                  <a:gd name="connsiteY14" fmla="*/ 413629 h 682078"/>
                  <a:gd name="connsiteX15" fmla="*/ 83439 w 336423"/>
                  <a:gd name="connsiteY15" fmla="*/ 342096 h 682078"/>
                  <a:gd name="connsiteX16" fmla="*/ 88583 w 336423"/>
                  <a:gd name="connsiteY16" fmla="*/ 389817 h 682078"/>
                  <a:gd name="connsiteX17" fmla="*/ 85630 w 336423"/>
                  <a:gd name="connsiteY17" fmla="*/ 421440 h 682078"/>
                  <a:gd name="connsiteX18" fmla="*/ 44005 w 336423"/>
                  <a:gd name="connsiteY18" fmla="*/ 573935 h 682078"/>
                  <a:gd name="connsiteX19" fmla="*/ 23146 w 336423"/>
                  <a:gd name="connsiteY19" fmla="*/ 544789 h 682078"/>
                  <a:gd name="connsiteX20" fmla="*/ 12383 w 336423"/>
                  <a:gd name="connsiteY20" fmla="*/ 540407 h 682078"/>
                  <a:gd name="connsiteX21" fmla="*/ 151638 w 336423"/>
                  <a:gd name="connsiteY21" fmla="*/ 431155 h 682078"/>
                  <a:gd name="connsiteX22" fmla="*/ 167735 w 336423"/>
                  <a:gd name="connsiteY22" fmla="*/ 531644 h 682078"/>
                  <a:gd name="connsiteX23" fmla="*/ 71342 w 336423"/>
                  <a:gd name="connsiteY23" fmla="*/ 552790 h 682078"/>
                  <a:gd name="connsiteX24" fmla="*/ 71342 w 336423"/>
                  <a:gd name="connsiteY24" fmla="*/ 552790 h 682078"/>
                  <a:gd name="connsiteX25" fmla="*/ 151638 w 336423"/>
                  <a:gd name="connsiteY25" fmla="*/ 431155 h 68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36423" h="682078">
                    <a:moveTo>
                      <a:pt x="12287" y="540502"/>
                    </a:moveTo>
                    <a:cubicBezTo>
                      <a:pt x="4000" y="552980"/>
                      <a:pt x="0" y="574221"/>
                      <a:pt x="0" y="583365"/>
                    </a:cubicBezTo>
                    <a:cubicBezTo>
                      <a:pt x="0" y="635848"/>
                      <a:pt x="62484" y="646420"/>
                      <a:pt x="86392" y="635276"/>
                    </a:cubicBezTo>
                    <a:cubicBezTo>
                      <a:pt x="155448" y="702046"/>
                      <a:pt x="290989" y="684235"/>
                      <a:pt x="336423" y="661851"/>
                    </a:cubicBezTo>
                    <a:lnTo>
                      <a:pt x="97726" y="6816"/>
                    </a:lnTo>
                    <a:cubicBezTo>
                      <a:pt x="92869" y="-5566"/>
                      <a:pt x="75343" y="339"/>
                      <a:pt x="79629" y="13198"/>
                    </a:cubicBezTo>
                    <a:lnTo>
                      <a:pt x="79629" y="13198"/>
                    </a:lnTo>
                    <a:cubicBezTo>
                      <a:pt x="79629" y="13198"/>
                      <a:pt x="120205" y="125784"/>
                      <a:pt x="120205" y="125784"/>
                    </a:cubicBezTo>
                    <a:cubicBezTo>
                      <a:pt x="85534" y="134070"/>
                      <a:pt x="29718" y="159312"/>
                      <a:pt x="29718" y="192840"/>
                    </a:cubicBezTo>
                    <a:cubicBezTo>
                      <a:pt x="29718" y="237417"/>
                      <a:pt x="108680" y="266468"/>
                      <a:pt x="154305" y="263039"/>
                    </a:cubicBezTo>
                    <a:cubicBezTo>
                      <a:pt x="152019" y="273231"/>
                      <a:pt x="154686" y="282279"/>
                      <a:pt x="161734" y="290566"/>
                    </a:cubicBezTo>
                    <a:cubicBezTo>
                      <a:pt x="145161" y="290566"/>
                      <a:pt x="113919" y="298281"/>
                      <a:pt x="103632" y="309331"/>
                    </a:cubicBezTo>
                    <a:cubicBezTo>
                      <a:pt x="79438" y="286756"/>
                      <a:pt x="41529" y="278565"/>
                      <a:pt x="23527" y="292281"/>
                    </a:cubicBezTo>
                    <a:cubicBezTo>
                      <a:pt x="5429" y="306092"/>
                      <a:pt x="4858" y="329523"/>
                      <a:pt x="23813" y="356003"/>
                    </a:cubicBezTo>
                    <a:cubicBezTo>
                      <a:pt x="36957" y="374291"/>
                      <a:pt x="41910" y="392389"/>
                      <a:pt x="27146" y="413629"/>
                    </a:cubicBezTo>
                    <a:cubicBezTo>
                      <a:pt x="82201" y="413629"/>
                      <a:pt x="61913" y="342096"/>
                      <a:pt x="83439" y="342096"/>
                    </a:cubicBezTo>
                    <a:cubicBezTo>
                      <a:pt x="80677" y="356003"/>
                      <a:pt x="82391" y="372005"/>
                      <a:pt x="88583" y="389817"/>
                    </a:cubicBezTo>
                    <a:cubicBezTo>
                      <a:pt x="92678" y="401628"/>
                      <a:pt x="92678" y="410010"/>
                      <a:pt x="85630" y="421440"/>
                    </a:cubicBezTo>
                    <a:cubicBezTo>
                      <a:pt x="67913" y="449824"/>
                      <a:pt x="40291" y="514975"/>
                      <a:pt x="44005" y="573935"/>
                    </a:cubicBezTo>
                    <a:cubicBezTo>
                      <a:pt x="26003" y="573840"/>
                      <a:pt x="16764" y="569458"/>
                      <a:pt x="23146" y="544789"/>
                    </a:cubicBezTo>
                    <a:cubicBezTo>
                      <a:pt x="25527" y="535644"/>
                      <a:pt x="19812" y="529072"/>
                      <a:pt x="12383" y="540407"/>
                    </a:cubicBezTo>
                    <a:close/>
                    <a:moveTo>
                      <a:pt x="151638" y="431155"/>
                    </a:moveTo>
                    <a:cubicBezTo>
                      <a:pt x="141446" y="461445"/>
                      <a:pt x="147828" y="513737"/>
                      <a:pt x="167735" y="531644"/>
                    </a:cubicBezTo>
                    <a:cubicBezTo>
                      <a:pt x="133159" y="531644"/>
                      <a:pt x="92012" y="538121"/>
                      <a:pt x="71342" y="552790"/>
                    </a:cubicBezTo>
                    <a:lnTo>
                      <a:pt x="71342" y="552790"/>
                    </a:lnTo>
                    <a:cubicBezTo>
                      <a:pt x="66389" y="525834"/>
                      <a:pt x="103918" y="477637"/>
                      <a:pt x="151638" y="4311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5" name="Полилиния: фигура 174">
                <a:extLst>
                  <a:ext uri="{FF2B5EF4-FFF2-40B4-BE49-F238E27FC236}">
                    <a16:creationId xmlns:a16="http://schemas.microsoft.com/office/drawing/2014/main" id="{CD80BC1F-56A3-4EA6-B26F-475F9A07B2C1}"/>
                  </a:ext>
                </a:extLst>
              </p:cNvPr>
              <p:cNvSpPr/>
              <p:nvPr/>
            </p:nvSpPr>
            <p:spPr>
              <a:xfrm>
                <a:off x="7964900" y="8895207"/>
                <a:ext cx="369474" cy="254793"/>
              </a:xfrm>
              <a:custGeom>
                <a:avLst/>
                <a:gdLst>
                  <a:gd name="connsiteX0" fmla="*/ 369475 w 369474"/>
                  <a:gd name="connsiteY0" fmla="*/ 132969 h 254793"/>
                  <a:gd name="connsiteX1" fmla="*/ 356044 w 369474"/>
                  <a:gd name="connsiteY1" fmla="*/ 34861 h 254793"/>
                  <a:gd name="connsiteX2" fmla="*/ 355854 w 369474"/>
                  <a:gd name="connsiteY2" fmla="*/ 34195 h 254793"/>
                  <a:gd name="connsiteX3" fmla="*/ 351758 w 369474"/>
                  <a:gd name="connsiteY3" fmla="*/ 0 h 254793"/>
                  <a:gd name="connsiteX4" fmla="*/ 315944 w 369474"/>
                  <a:gd name="connsiteY4" fmla="*/ 28099 h 254793"/>
                  <a:gd name="connsiteX5" fmla="*/ 317278 w 369474"/>
                  <a:gd name="connsiteY5" fmla="*/ 33052 h 254793"/>
                  <a:gd name="connsiteX6" fmla="*/ 203264 w 369474"/>
                  <a:gd name="connsiteY6" fmla="*/ 159639 h 254793"/>
                  <a:gd name="connsiteX7" fmla="*/ 180499 w 369474"/>
                  <a:gd name="connsiteY7" fmla="*/ 161354 h 254793"/>
                  <a:gd name="connsiteX8" fmla="*/ 65818 w 369474"/>
                  <a:gd name="connsiteY8" fmla="*/ 94393 h 254793"/>
                  <a:gd name="connsiteX9" fmla="*/ 62675 w 369474"/>
                  <a:gd name="connsiteY9" fmla="*/ 83629 h 254793"/>
                  <a:gd name="connsiteX10" fmla="*/ 58198 w 369474"/>
                  <a:gd name="connsiteY10" fmla="*/ 83915 h 254793"/>
                  <a:gd name="connsiteX11" fmla="*/ 0 w 369474"/>
                  <a:gd name="connsiteY11" fmla="*/ 71628 h 254793"/>
                  <a:gd name="connsiteX12" fmla="*/ 32671 w 369474"/>
                  <a:gd name="connsiteY12" fmla="*/ 194024 h 254793"/>
                  <a:gd name="connsiteX13" fmla="*/ 61246 w 369474"/>
                  <a:gd name="connsiteY13" fmla="*/ 247650 h 254793"/>
                  <a:gd name="connsiteX14" fmla="*/ 131921 w 369474"/>
                  <a:gd name="connsiteY14" fmla="*/ 254794 h 254793"/>
                  <a:gd name="connsiteX15" fmla="*/ 369475 w 369474"/>
                  <a:gd name="connsiteY15" fmla="*/ 133064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9474" h="254793">
                    <a:moveTo>
                      <a:pt x="369475" y="132969"/>
                    </a:moveTo>
                    <a:cubicBezTo>
                      <a:pt x="361950" y="101155"/>
                      <a:pt x="357188" y="68485"/>
                      <a:pt x="356044" y="34861"/>
                    </a:cubicBezTo>
                    <a:cubicBezTo>
                      <a:pt x="356044" y="34671"/>
                      <a:pt x="355949" y="34385"/>
                      <a:pt x="355854" y="34195"/>
                    </a:cubicBezTo>
                    <a:cubicBezTo>
                      <a:pt x="356044" y="29527"/>
                      <a:pt x="354140" y="14002"/>
                      <a:pt x="351758" y="0"/>
                    </a:cubicBezTo>
                    <a:cubicBezTo>
                      <a:pt x="341757" y="10858"/>
                      <a:pt x="329851" y="20574"/>
                      <a:pt x="315944" y="28099"/>
                    </a:cubicBezTo>
                    <a:cubicBezTo>
                      <a:pt x="316230" y="29813"/>
                      <a:pt x="317087" y="31337"/>
                      <a:pt x="317278" y="33052"/>
                    </a:cubicBezTo>
                    <a:cubicBezTo>
                      <a:pt x="325374" y="92202"/>
                      <a:pt x="274225" y="148971"/>
                      <a:pt x="203264" y="159639"/>
                    </a:cubicBezTo>
                    <a:cubicBezTo>
                      <a:pt x="195644" y="160782"/>
                      <a:pt x="188024" y="161354"/>
                      <a:pt x="180499" y="161354"/>
                    </a:cubicBezTo>
                    <a:cubicBezTo>
                      <a:pt x="129159" y="161354"/>
                      <a:pt x="82963" y="135255"/>
                      <a:pt x="65818" y="94393"/>
                    </a:cubicBezTo>
                    <a:cubicBezTo>
                      <a:pt x="64389" y="90964"/>
                      <a:pt x="63722" y="87249"/>
                      <a:pt x="62675" y="83629"/>
                    </a:cubicBezTo>
                    <a:cubicBezTo>
                      <a:pt x="61246" y="83629"/>
                      <a:pt x="59722" y="83915"/>
                      <a:pt x="58198" y="83915"/>
                    </a:cubicBezTo>
                    <a:cubicBezTo>
                      <a:pt x="37338" y="83915"/>
                      <a:pt x="17526" y="79438"/>
                      <a:pt x="0" y="71628"/>
                    </a:cubicBezTo>
                    <a:cubicBezTo>
                      <a:pt x="6191" y="114300"/>
                      <a:pt x="16193" y="155829"/>
                      <a:pt x="32671" y="194024"/>
                    </a:cubicBezTo>
                    <a:cubicBezTo>
                      <a:pt x="40767" y="212693"/>
                      <a:pt x="50387" y="230600"/>
                      <a:pt x="61246" y="247650"/>
                    </a:cubicBezTo>
                    <a:cubicBezTo>
                      <a:pt x="83630" y="252317"/>
                      <a:pt x="107347" y="254794"/>
                      <a:pt x="131921" y="254794"/>
                    </a:cubicBezTo>
                    <a:cubicBezTo>
                      <a:pt x="243269" y="254794"/>
                      <a:pt x="337852" y="203549"/>
                      <a:pt x="369475" y="1330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6" name="Полилиния: фигура 175">
                <a:extLst>
                  <a:ext uri="{FF2B5EF4-FFF2-40B4-BE49-F238E27FC236}">
                    <a16:creationId xmlns:a16="http://schemas.microsoft.com/office/drawing/2014/main" id="{CEA93AB4-FEC0-467B-A42D-82145EF2F689}"/>
                  </a:ext>
                </a:extLst>
              </p:cNvPr>
              <p:cNvSpPr/>
              <p:nvPr/>
            </p:nvSpPr>
            <p:spPr>
              <a:xfrm>
                <a:off x="8217217" y="9196958"/>
                <a:ext cx="276034" cy="196674"/>
              </a:xfrm>
              <a:custGeom>
                <a:avLst/>
                <a:gdLst>
                  <a:gd name="connsiteX0" fmla="*/ 190786 w 276034"/>
                  <a:gd name="connsiteY0" fmla="*/ 0 h 196674"/>
                  <a:gd name="connsiteX1" fmla="*/ 0 w 276034"/>
                  <a:gd name="connsiteY1" fmla="*/ 120491 h 196674"/>
                  <a:gd name="connsiteX2" fmla="*/ 234125 w 276034"/>
                  <a:gd name="connsiteY2" fmla="*/ 196501 h 196674"/>
                  <a:gd name="connsiteX3" fmla="*/ 276035 w 276034"/>
                  <a:gd name="connsiteY3" fmla="*/ 94488 h 196674"/>
                  <a:gd name="connsiteX4" fmla="*/ 190786 w 276034"/>
                  <a:gd name="connsiteY4" fmla="*/ 0 h 196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034" h="196674">
                    <a:moveTo>
                      <a:pt x="190786" y="0"/>
                    </a:moveTo>
                    <a:cubicBezTo>
                      <a:pt x="167735" y="64198"/>
                      <a:pt x="92297" y="113062"/>
                      <a:pt x="0" y="120491"/>
                    </a:cubicBezTo>
                    <a:cubicBezTo>
                      <a:pt x="90773" y="172974"/>
                      <a:pt x="183642" y="199072"/>
                      <a:pt x="234125" y="196501"/>
                    </a:cubicBezTo>
                    <a:cubicBezTo>
                      <a:pt x="232505" y="181070"/>
                      <a:pt x="255937" y="114395"/>
                      <a:pt x="276035" y="94488"/>
                    </a:cubicBezTo>
                    <a:cubicBezTo>
                      <a:pt x="243269" y="67342"/>
                      <a:pt x="214884" y="35433"/>
                      <a:pt x="1907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7" name="Полилиния: фигура 176">
                <a:extLst>
                  <a:ext uri="{FF2B5EF4-FFF2-40B4-BE49-F238E27FC236}">
                    <a16:creationId xmlns:a16="http://schemas.microsoft.com/office/drawing/2014/main" id="{DA99DCA6-5AFE-4F61-AFD3-63FE4A310B5B}"/>
                  </a:ext>
                </a:extLst>
              </p:cNvPr>
              <p:cNvSpPr/>
              <p:nvPr/>
            </p:nvSpPr>
            <p:spPr>
              <a:xfrm>
                <a:off x="8048815" y="8621619"/>
                <a:ext cx="2154173" cy="1069687"/>
              </a:xfrm>
              <a:custGeom>
                <a:avLst/>
                <a:gdLst>
                  <a:gd name="connsiteX0" fmla="*/ 1876711 w 2154173"/>
                  <a:gd name="connsiteY0" fmla="*/ 297591 h 1069687"/>
                  <a:gd name="connsiteX1" fmla="*/ 1837754 w 2154173"/>
                  <a:gd name="connsiteY1" fmla="*/ 316164 h 1069687"/>
                  <a:gd name="connsiteX2" fmla="*/ 1873282 w 2154173"/>
                  <a:gd name="connsiteY2" fmla="*/ 248251 h 1069687"/>
                  <a:gd name="connsiteX3" fmla="*/ 1926527 w 2154173"/>
                  <a:gd name="connsiteY3" fmla="*/ 216723 h 1069687"/>
                  <a:gd name="connsiteX4" fmla="*/ 1901476 w 2154173"/>
                  <a:gd name="connsiteY4" fmla="*/ 136809 h 1069687"/>
                  <a:gd name="connsiteX5" fmla="*/ 1821656 w 2154173"/>
                  <a:gd name="connsiteY5" fmla="*/ 161859 h 1069687"/>
                  <a:gd name="connsiteX6" fmla="*/ 1826133 w 2154173"/>
                  <a:gd name="connsiteY6" fmla="*/ 223581 h 1069687"/>
                  <a:gd name="connsiteX7" fmla="*/ 1790605 w 2154173"/>
                  <a:gd name="connsiteY7" fmla="*/ 291495 h 1069687"/>
                  <a:gd name="connsiteX8" fmla="*/ 1783652 w 2154173"/>
                  <a:gd name="connsiteY8" fmla="*/ 248823 h 1069687"/>
                  <a:gd name="connsiteX9" fmla="*/ 1757744 w 2154173"/>
                  <a:gd name="connsiteY9" fmla="*/ 166241 h 1069687"/>
                  <a:gd name="connsiteX10" fmla="*/ 1562481 w 2154173"/>
                  <a:gd name="connsiteY10" fmla="*/ 64133 h 1069687"/>
                  <a:gd name="connsiteX11" fmla="*/ 1556766 w 2154173"/>
                  <a:gd name="connsiteY11" fmla="*/ 74991 h 1069687"/>
                  <a:gd name="connsiteX12" fmla="*/ 1573340 w 2154173"/>
                  <a:gd name="connsiteY12" fmla="*/ 151477 h 1069687"/>
                  <a:gd name="connsiteX13" fmla="*/ 1594009 w 2154173"/>
                  <a:gd name="connsiteY13" fmla="*/ 217581 h 1069687"/>
                  <a:gd name="connsiteX14" fmla="*/ 1624013 w 2154173"/>
                  <a:gd name="connsiteY14" fmla="*/ 289780 h 1069687"/>
                  <a:gd name="connsiteX15" fmla="*/ 1658398 w 2154173"/>
                  <a:gd name="connsiteY15" fmla="*/ 307782 h 1069687"/>
                  <a:gd name="connsiteX16" fmla="*/ 1655159 w 2154173"/>
                  <a:gd name="connsiteY16" fmla="*/ 308259 h 1069687"/>
                  <a:gd name="connsiteX17" fmla="*/ 1621727 w 2154173"/>
                  <a:gd name="connsiteY17" fmla="*/ 335119 h 1069687"/>
                  <a:gd name="connsiteX18" fmla="*/ 1661541 w 2154173"/>
                  <a:gd name="connsiteY18" fmla="*/ 425988 h 1069687"/>
                  <a:gd name="connsiteX19" fmla="*/ 1634109 w 2154173"/>
                  <a:gd name="connsiteY19" fmla="*/ 430655 h 1069687"/>
                  <a:gd name="connsiteX20" fmla="*/ 1634014 w 2154173"/>
                  <a:gd name="connsiteY20" fmla="*/ 430179 h 1069687"/>
                  <a:gd name="connsiteX21" fmla="*/ 1433798 w 2154173"/>
                  <a:gd name="connsiteY21" fmla="*/ 380077 h 1069687"/>
                  <a:gd name="connsiteX22" fmla="*/ 1315593 w 2154173"/>
                  <a:gd name="connsiteY22" fmla="*/ 315 h 1069687"/>
                  <a:gd name="connsiteX23" fmla="*/ 1315593 w 2154173"/>
                  <a:gd name="connsiteY23" fmla="*/ 163574 h 1069687"/>
                  <a:gd name="connsiteX24" fmla="*/ 1213485 w 2154173"/>
                  <a:gd name="connsiteY24" fmla="*/ 258443 h 1069687"/>
                  <a:gd name="connsiteX25" fmla="*/ 1103757 w 2154173"/>
                  <a:gd name="connsiteY25" fmla="*/ 258443 h 1069687"/>
                  <a:gd name="connsiteX26" fmla="*/ 973836 w 2154173"/>
                  <a:gd name="connsiteY26" fmla="*/ 337500 h 1069687"/>
                  <a:gd name="connsiteX27" fmla="*/ 843915 w 2154173"/>
                  <a:gd name="connsiteY27" fmla="*/ 258443 h 1069687"/>
                  <a:gd name="connsiteX28" fmla="*/ 734187 w 2154173"/>
                  <a:gd name="connsiteY28" fmla="*/ 258443 h 1069687"/>
                  <a:gd name="connsiteX29" fmla="*/ 632174 w 2154173"/>
                  <a:gd name="connsiteY29" fmla="*/ 163574 h 1069687"/>
                  <a:gd name="connsiteX30" fmla="*/ 632174 w 2154173"/>
                  <a:gd name="connsiteY30" fmla="*/ 315 h 1069687"/>
                  <a:gd name="connsiteX31" fmla="*/ 513874 w 2154173"/>
                  <a:gd name="connsiteY31" fmla="*/ 380077 h 1069687"/>
                  <a:gd name="connsiteX32" fmla="*/ 303847 w 2154173"/>
                  <a:gd name="connsiteY32" fmla="*/ 431607 h 1069687"/>
                  <a:gd name="connsiteX33" fmla="*/ 47720 w 2154173"/>
                  <a:gd name="connsiteY33" fmla="*/ 556480 h 1069687"/>
                  <a:gd name="connsiteX34" fmla="*/ 0 w 2154173"/>
                  <a:gd name="connsiteY34" fmla="*/ 553432 h 1069687"/>
                  <a:gd name="connsiteX35" fmla="*/ 123730 w 2154173"/>
                  <a:gd name="connsiteY35" fmla="*/ 667732 h 1069687"/>
                  <a:gd name="connsiteX36" fmla="*/ 143828 w 2154173"/>
                  <a:gd name="connsiteY36" fmla="*/ 668494 h 1069687"/>
                  <a:gd name="connsiteX37" fmla="*/ 337471 w 2154173"/>
                  <a:gd name="connsiteY37" fmla="*/ 540764 h 1069687"/>
                  <a:gd name="connsiteX38" fmla="*/ 330422 w 2154173"/>
                  <a:gd name="connsiteY38" fmla="*/ 528191 h 1069687"/>
                  <a:gd name="connsiteX39" fmla="*/ 594932 w 2154173"/>
                  <a:gd name="connsiteY39" fmla="*/ 462087 h 1069687"/>
                  <a:gd name="connsiteX40" fmla="*/ 614362 w 2154173"/>
                  <a:gd name="connsiteY40" fmla="*/ 433036 h 1069687"/>
                  <a:gd name="connsiteX41" fmla="*/ 764953 w 2154173"/>
                  <a:gd name="connsiteY41" fmla="*/ 311307 h 1069687"/>
                  <a:gd name="connsiteX42" fmla="*/ 885349 w 2154173"/>
                  <a:gd name="connsiteY42" fmla="*/ 483900 h 1069687"/>
                  <a:gd name="connsiteX43" fmla="*/ 476631 w 2154173"/>
                  <a:gd name="connsiteY43" fmla="*/ 750505 h 1069687"/>
                  <a:gd name="connsiteX44" fmla="*/ 577215 w 2154173"/>
                  <a:gd name="connsiteY44" fmla="*/ 871281 h 1069687"/>
                  <a:gd name="connsiteX45" fmla="*/ 580549 w 2154173"/>
                  <a:gd name="connsiteY45" fmla="*/ 870710 h 1069687"/>
                  <a:gd name="connsiteX46" fmla="*/ 582454 w 2154173"/>
                  <a:gd name="connsiteY46" fmla="*/ 867948 h 1069687"/>
                  <a:gd name="connsiteX47" fmla="*/ 905256 w 2154173"/>
                  <a:gd name="connsiteY47" fmla="*/ 536668 h 1069687"/>
                  <a:gd name="connsiteX48" fmla="*/ 913543 w 2154173"/>
                  <a:gd name="connsiteY48" fmla="*/ 558957 h 1069687"/>
                  <a:gd name="connsiteX49" fmla="*/ 671132 w 2154173"/>
                  <a:gd name="connsiteY49" fmla="*/ 845469 h 1069687"/>
                  <a:gd name="connsiteX50" fmla="*/ 776669 w 2154173"/>
                  <a:gd name="connsiteY50" fmla="*/ 971294 h 1069687"/>
                  <a:gd name="connsiteX51" fmla="*/ 782193 w 2154173"/>
                  <a:gd name="connsiteY51" fmla="*/ 967484 h 1069687"/>
                  <a:gd name="connsiteX52" fmla="*/ 927926 w 2154173"/>
                  <a:gd name="connsiteY52" fmla="*/ 605820 h 1069687"/>
                  <a:gd name="connsiteX53" fmla="*/ 931831 w 2154173"/>
                  <a:gd name="connsiteY53" fmla="*/ 642586 h 1069687"/>
                  <a:gd name="connsiteX54" fmla="*/ 866299 w 2154173"/>
                  <a:gd name="connsiteY54" fmla="*/ 958435 h 1069687"/>
                  <a:gd name="connsiteX55" fmla="*/ 972026 w 2154173"/>
                  <a:gd name="connsiteY55" fmla="*/ 1069687 h 1069687"/>
                  <a:gd name="connsiteX56" fmla="*/ 1081088 w 2154173"/>
                  <a:gd name="connsiteY56" fmla="*/ 958435 h 1069687"/>
                  <a:gd name="connsiteX57" fmla="*/ 1015556 w 2154173"/>
                  <a:gd name="connsiteY57" fmla="*/ 642586 h 1069687"/>
                  <a:gd name="connsiteX58" fmla="*/ 1019556 w 2154173"/>
                  <a:gd name="connsiteY58" fmla="*/ 605820 h 1069687"/>
                  <a:gd name="connsiteX59" fmla="*/ 1165193 w 2154173"/>
                  <a:gd name="connsiteY59" fmla="*/ 967484 h 1069687"/>
                  <a:gd name="connsiteX60" fmla="*/ 1170718 w 2154173"/>
                  <a:gd name="connsiteY60" fmla="*/ 971294 h 1069687"/>
                  <a:gd name="connsiteX61" fmla="*/ 1276350 w 2154173"/>
                  <a:gd name="connsiteY61" fmla="*/ 845469 h 1069687"/>
                  <a:gd name="connsiteX62" fmla="*/ 1033939 w 2154173"/>
                  <a:gd name="connsiteY62" fmla="*/ 558957 h 1069687"/>
                  <a:gd name="connsiteX63" fmla="*/ 1042226 w 2154173"/>
                  <a:gd name="connsiteY63" fmla="*/ 536668 h 1069687"/>
                  <a:gd name="connsiteX64" fmla="*/ 1365028 w 2154173"/>
                  <a:gd name="connsiteY64" fmla="*/ 867948 h 1069687"/>
                  <a:gd name="connsiteX65" fmla="*/ 1366933 w 2154173"/>
                  <a:gd name="connsiteY65" fmla="*/ 870710 h 1069687"/>
                  <a:gd name="connsiteX66" fmla="*/ 1370171 w 2154173"/>
                  <a:gd name="connsiteY66" fmla="*/ 871281 h 1069687"/>
                  <a:gd name="connsiteX67" fmla="*/ 1470660 w 2154173"/>
                  <a:gd name="connsiteY67" fmla="*/ 750505 h 1069687"/>
                  <a:gd name="connsiteX68" fmla="*/ 1062038 w 2154173"/>
                  <a:gd name="connsiteY68" fmla="*/ 483900 h 1069687"/>
                  <a:gd name="connsiteX69" fmla="*/ 1182434 w 2154173"/>
                  <a:gd name="connsiteY69" fmla="*/ 311307 h 1069687"/>
                  <a:gd name="connsiteX70" fmla="*/ 1332929 w 2154173"/>
                  <a:gd name="connsiteY70" fmla="*/ 433036 h 1069687"/>
                  <a:gd name="connsiteX71" fmla="*/ 1352360 w 2154173"/>
                  <a:gd name="connsiteY71" fmla="*/ 461992 h 1069687"/>
                  <a:gd name="connsiteX72" fmla="*/ 1572006 w 2154173"/>
                  <a:gd name="connsiteY72" fmla="*/ 505617 h 1069687"/>
                  <a:gd name="connsiteX73" fmla="*/ 1618964 w 2154173"/>
                  <a:gd name="connsiteY73" fmla="*/ 598295 h 1069687"/>
                  <a:gd name="connsiteX74" fmla="*/ 1619536 w 2154173"/>
                  <a:gd name="connsiteY74" fmla="*/ 599152 h 1069687"/>
                  <a:gd name="connsiteX75" fmla="*/ 1619536 w 2154173"/>
                  <a:gd name="connsiteY75" fmla="*/ 599152 h 1069687"/>
                  <a:gd name="connsiteX76" fmla="*/ 1551051 w 2154173"/>
                  <a:gd name="connsiteY76" fmla="*/ 637633 h 1069687"/>
                  <a:gd name="connsiteX77" fmla="*/ 1542002 w 2154173"/>
                  <a:gd name="connsiteY77" fmla="*/ 770031 h 1069687"/>
                  <a:gd name="connsiteX78" fmla="*/ 1509903 w 2154173"/>
                  <a:gd name="connsiteY78" fmla="*/ 859185 h 1069687"/>
                  <a:gd name="connsiteX79" fmla="*/ 1515809 w 2154173"/>
                  <a:gd name="connsiteY79" fmla="*/ 873091 h 1069687"/>
                  <a:gd name="connsiteX80" fmla="*/ 1530572 w 2154173"/>
                  <a:gd name="connsiteY80" fmla="*/ 869948 h 1069687"/>
                  <a:gd name="connsiteX81" fmla="*/ 1585436 w 2154173"/>
                  <a:gd name="connsiteY81" fmla="*/ 792605 h 1069687"/>
                  <a:gd name="connsiteX82" fmla="*/ 1688973 w 2154173"/>
                  <a:gd name="connsiteY82" fmla="*/ 709738 h 1069687"/>
                  <a:gd name="connsiteX83" fmla="*/ 1681448 w 2154173"/>
                  <a:gd name="connsiteY83" fmla="*/ 631537 h 1069687"/>
                  <a:gd name="connsiteX84" fmla="*/ 1810036 w 2154173"/>
                  <a:gd name="connsiteY84" fmla="*/ 591532 h 1069687"/>
                  <a:gd name="connsiteX85" fmla="*/ 1801178 w 2154173"/>
                  <a:gd name="connsiteY85" fmla="*/ 498663 h 1069687"/>
                  <a:gd name="connsiteX86" fmla="*/ 1897475 w 2154173"/>
                  <a:gd name="connsiteY86" fmla="*/ 479328 h 1069687"/>
                  <a:gd name="connsiteX87" fmla="*/ 1900523 w 2154173"/>
                  <a:gd name="connsiteY87" fmla="*/ 436560 h 1069687"/>
                  <a:gd name="connsiteX88" fmla="*/ 1899095 w 2154173"/>
                  <a:gd name="connsiteY88" fmla="*/ 433608 h 1069687"/>
                  <a:gd name="connsiteX89" fmla="*/ 1933670 w 2154173"/>
                  <a:gd name="connsiteY89" fmla="*/ 451705 h 1069687"/>
                  <a:gd name="connsiteX90" fmla="*/ 2010156 w 2154173"/>
                  <a:gd name="connsiteY90" fmla="*/ 435132 h 1069687"/>
                  <a:gd name="connsiteX91" fmla="*/ 2076260 w 2154173"/>
                  <a:gd name="connsiteY91" fmla="*/ 414462 h 1069687"/>
                  <a:gd name="connsiteX92" fmla="*/ 2148459 w 2154173"/>
                  <a:gd name="connsiteY92" fmla="*/ 384459 h 1069687"/>
                  <a:gd name="connsiteX93" fmla="*/ 2154174 w 2154173"/>
                  <a:gd name="connsiteY93" fmla="*/ 373600 h 1069687"/>
                  <a:gd name="connsiteX94" fmla="*/ 1958911 w 2154173"/>
                  <a:gd name="connsiteY94" fmla="*/ 271492 h 1069687"/>
                  <a:gd name="connsiteX95" fmla="*/ 1876330 w 2154173"/>
                  <a:gd name="connsiteY95" fmla="*/ 297400 h 1069687"/>
                  <a:gd name="connsiteX96" fmla="*/ 1568006 w 2154173"/>
                  <a:gd name="connsiteY96" fmla="*/ 720596 h 1069687"/>
                  <a:gd name="connsiteX97" fmla="*/ 1582865 w 2154173"/>
                  <a:gd name="connsiteY97" fmla="*/ 660493 h 1069687"/>
                  <a:gd name="connsiteX98" fmla="*/ 1609249 w 2154173"/>
                  <a:gd name="connsiteY98" fmla="*/ 642777 h 1069687"/>
                  <a:gd name="connsiteX99" fmla="*/ 1568006 w 2154173"/>
                  <a:gd name="connsiteY99" fmla="*/ 720596 h 1069687"/>
                  <a:gd name="connsiteX100" fmla="*/ 1652969 w 2154173"/>
                  <a:gd name="connsiteY100" fmla="*/ 697260 h 1069687"/>
                  <a:gd name="connsiteX101" fmla="*/ 1611344 w 2154173"/>
                  <a:gd name="connsiteY101" fmla="*/ 743647 h 1069687"/>
                  <a:gd name="connsiteX102" fmla="*/ 1653635 w 2154173"/>
                  <a:gd name="connsiteY102" fmla="*/ 663732 h 1069687"/>
                  <a:gd name="connsiteX103" fmla="*/ 1652969 w 2154173"/>
                  <a:gd name="connsiteY103" fmla="*/ 697260 h 1069687"/>
                  <a:gd name="connsiteX104" fmla="*/ 1719263 w 2154173"/>
                  <a:gd name="connsiteY104" fmla="*/ 428178 h 1069687"/>
                  <a:gd name="connsiteX105" fmla="*/ 1713833 w 2154173"/>
                  <a:gd name="connsiteY105" fmla="*/ 422940 h 1069687"/>
                  <a:gd name="connsiteX106" fmla="*/ 1656112 w 2154173"/>
                  <a:gd name="connsiteY106" fmla="*/ 353026 h 1069687"/>
                  <a:gd name="connsiteX107" fmla="*/ 1666018 w 2154173"/>
                  <a:gd name="connsiteY107" fmla="*/ 345406 h 1069687"/>
                  <a:gd name="connsiteX108" fmla="*/ 1751648 w 2154173"/>
                  <a:gd name="connsiteY108" fmla="*/ 366266 h 1069687"/>
                  <a:gd name="connsiteX109" fmla="*/ 1719358 w 2154173"/>
                  <a:gd name="connsiteY109" fmla="*/ 428178 h 1069687"/>
                  <a:gd name="connsiteX110" fmla="*/ 1863757 w 2154173"/>
                  <a:gd name="connsiteY110" fmla="*/ 461706 h 1069687"/>
                  <a:gd name="connsiteX111" fmla="*/ 1773365 w 2154173"/>
                  <a:gd name="connsiteY111" fmla="*/ 454086 h 1069687"/>
                  <a:gd name="connsiteX112" fmla="*/ 1766316 w 2154173"/>
                  <a:gd name="connsiteY112" fmla="*/ 452658 h 1069687"/>
                  <a:gd name="connsiteX113" fmla="*/ 1798606 w 2154173"/>
                  <a:gd name="connsiteY113" fmla="*/ 390840 h 1069687"/>
                  <a:gd name="connsiteX114" fmla="*/ 1864328 w 2154173"/>
                  <a:gd name="connsiteY114" fmla="*/ 449133 h 1069687"/>
                  <a:gd name="connsiteX115" fmla="*/ 1863757 w 2154173"/>
                  <a:gd name="connsiteY115" fmla="*/ 461611 h 1069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2154173" h="1069687">
                    <a:moveTo>
                      <a:pt x="1876711" y="297591"/>
                    </a:moveTo>
                    <a:cubicBezTo>
                      <a:pt x="1869091" y="312164"/>
                      <a:pt x="1853089" y="318927"/>
                      <a:pt x="1837754" y="316164"/>
                    </a:cubicBezTo>
                    <a:lnTo>
                      <a:pt x="1873282" y="248251"/>
                    </a:lnTo>
                    <a:cubicBezTo>
                      <a:pt x="1894904" y="248537"/>
                      <a:pt x="1915859" y="237202"/>
                      <a:pt x="1926527" y="216723"/>
                    </a:cubicBezTo>
                    <a:cubicBezTo>
                      <a:pt x="1941671" y="187767"/>
                      <a:pt x="1930432" y="151953"/>
                      <a:pt x="1901476" y="136809"/>
                    </a:cubicBezTo>
                    <a:cubicBezTo>
                      <a:pt x="1872520" y="121664"/>
                      <a:pt x="1836706" y="132903"/>
                      <a:pt x="1821656" y="161859"/>
                    </a:cubicBezTo>
                    <a:cubicBezTo>
                      <a:pt x="1810988" y="182243"/>
                      <a:pt x="1813655" y="205960"/>
                      <a:pt x="1826133" y="223581"/>
                    </a:cubicBezTo>
                    <a:lnTo>
                      <a:pt x="1790605" y="291495"/>
                    </a:lnTo>
                    <a:cubicBezTo>
                      <a:pt x="1779556" y="280446"/>
                      <a:pt x="1776032" y="263396"/>
                      <a:pt x="1783652" y="248823"/>
                    </a:cubicBezTo>
                    <a:cubicBezTo>
                      <a:pt x="1799273" y="218819"/>
                      <a:pt x="1787652" y="181957"/>
                      <a:pt x="1757744" y="166241"/>
                    </a:cubicBezTo>
                    <a:lnTo>
                      <a:pt x="1562481" y="64133"/>
                    </a:lnTo>
                    <a:lnTo>
                      <a:pt x="1556766" y="74991"/>
                    </a:lnTo>
                    <a:cubicBezTo>
                      <a:pt x="1543145" y="101090"/>
                      <a:pt x="1550099" y="133284"/>
                      <a:pt x="1573340" y="151477"/>
                    </a:cubicBezTo>
                    <a:cubicBezTo>
                      <a:pt x="1565910" y="175671"/>
                      <a:pt x="1574102" y="201960"/>
                      <a:pt x="1594009" y="217581"/>
                    </a:cubicBezTo>
                    <a:cubicBezTo>
                      <a:pt x="1585341" y="245775"/>
                      <a:pt x="1597914" y="276064"/>
                      <a:pt x="1624013" y="289780"/>
                    </a:cubicBezTo>
                    <a:lnTo>
                      <a:pt x="1658398" y="307782"/>
                    </a:lnTo>
                    <a:cubicBezTo>
                      <a:pt x="1657350" y="308068"/>
                      <a:pt x="1656112" y="307973"/>
                      <a:pt x="1655159" y="308259"/>
                    </a:cubicBezTo>
                    <a:cubicBezTo>
                      <a:pt x="1640015" y="312640"/>
                      <a:pt x="1628775" y="321689"/>
                      <a:pt x="1621727" y="335119"/>
                    </a:cubicBezTo>
                    <a:cubicBezTo>
                      <a:pt x="1606772" y="363694"/>
                      <a:pt x="1628965" y="393222"/>
                      <a:pt x="1661541" y="425988"/>
                    </a:cubicBezTo>
                    <a:cubicBezTo>
                      <a:pt x="1651921" y="426464"/>
                      <a:pt x="1642777" y="428083"/>
                      <a:pt x="1634109" y="430655"/>
                    </a:cubicBezTo>
                    <a:cubicBezTo>
                      <a:pt x="1634109" y="430655"/>
                      <a:pt x="1634014" y="430274"/>
                      <a:pt x="1634014" y="430179"/>
                    </a:cubicBezTo>
                    <a:cubicBezTo>
                      <a:pt x="1576197" y="438275"/>
                      <a:pt x="1418463" y="403223"/>
                      <a:pt x="1433798" y="380077"/>
                    </a:cubicBezTo>
                    <a:cubicBezTo>
                      <a:pt x="1606582" y="136999"/>
                      <a:pt x="1474470" y="-7686"/>
                      <a:pt x="1315593" y="315"/>
                    </a:cubicBezTo>
                    <a:lnTo>
                      <a:pt x="1315593" y="163574"/>
                    </a:lnTo>
                    <a:cubicBezTo>
                      <a:pt x="1315593" y="215961"/>
                      <a:pt x="1269873" y="258443"/>
                      <a:pt x="1213485" y="258443"/>
                    </a:cubicBezTo>
                    <a:lnTo>
                      <a:pt x="1103757" y="258443"/>
                    </a:lnTo>
                    <a:cubicBezTo>
                      <a:pt x="1025081" y="258443"/>
                      <a:pt x="973836" y="337500"/>
                      <a:pt x="973836" y="337500"/>
                    </a:cubicBezTo>
                    <a:cubicBezTo>
                      <a:pt x="973836" y="337500"/>
                      <a:pt x="922592" y="258443"/>
                      <a:pt x="843915" y="258443"/>
                    </a:cubicBezTo>
                    <a:lnTo>
                      <a:pt x="734187" y="258443"/>
                    </a:lnTo>
                    <a:cubicBezTo>
                      <a:pt x="677799" y="258443"/>
                      <a:pt x="632174" y="215961"/>
                      <a:pt x="632174" y="163574"/>
                    </a:cubicBezTo>
                    <a:lnTo>
                      <a:pt x="632174" y="315"/>
                    </a:lnTo>
                    <a:cubicBezTo>
                      <a:pt x="473297" y="-7686"/>
                      <a:pt x="340995" y="136999"/>
                      <a:pt x="513874" y="380077"/>
                    </a:cubicBezTo>
                    <a:cubicBezTo>
                      <a:pt x="528257" y="401794"/>
                      <a:pt x="383858" y="435989"/>
                      <a:pt x="303847" y="431607"/>
                    </a:cubicBezTo>
                    <a:cubicBezTo>
                      <a:pt x="262223" y="504855"/>
                      <a:pt x="163163" y="556480"/>
                      <a:pt x="47720" y="556480"/>
                    </a:cubicBezTo>
                    <a:cubicBezTo>
                      <a:pt x="31432" y="556480"/>
                      <a:pt x="15526" y="555432"/>
                      <a:pt x="0" y="553432"/>
                    </a:cubicBezTo>
                    <a:cubicBezTo>
                      <a:pt x="34766" y="598200"/>
                      <a:pt x="78010" y="636395"/>
                      <a:pt x="123730" y="667732"/>
                    </a:cubicBezTo>
                    <a:cubicBezTo>
                      <a:pt x="130302" y="668208"/>
                      <a:pt x="137065" y="668494"/>
                      <a:pt x="143828" y="668494"/>
                    </a:cubicBezTo>
                    <a:cubicBezTo>
                      <a:pt x="247650" y="668494"/>
                      <a:pt x="332422" y="611725"/>
                      <a:pt x="337471" y="540764"/>
                    </a:cubicBezTo>
                    <a:cubicBezTo>
                      <a:pt x="335089" y="536573"/>
                      <a:pt x="332708" y="532477"/>
                      <a:pt x="330422" y="528191"/>
                    </a:cubicBezTo>
                    <a:cubicBezTo>
                      <a:pt x="396621" y="488948"/>
                      <a:pt x="504063" y="462087"/>
                      <a:pt x="594932" y="462087"/>
                    </a:cubicBezTo>
                    <a:cubicBezTo>
                      <a:pt x="612267" y="462087"/>
                      <a:pt x="620363" y="447419"/>
                      <a:pt x="614362" y="433036"/>
                    </a:cubicBezTo>
                    <a:cubicBezTo>
                      <a:pt x="569785" y="325689"/>
                      <a:pt x="665702" y="247965"/>
                      <a:pt x="764953" y="311307"/>
                    </a:cubicBezTo>
                    <a:cubicBezTo>
                      <a:pt x="808292" y="338929"/>
                      <a:pt x="852202" y="393222"/>
                      <a:pt x="885349" y="483900"/>
                    </a:cubicBezTo>
                    <a:cubicBezTo>
                      <a:pt x="722471" y="523333"/>
                      <a:pt x="518065" y="631918"/>
                      <a:pt x="476631" y="750505"/>
                    </a:cubicBezTo>
                    <a:cubicBezTo>
                      <a:pt x="460724" y="796320"/>
                      <a:pt x="513302" y="858708"/>
                      <a:pt x="577215" y="871281"/>
                    </a:cubicBezTo>
                    <a:cubicBezTo>
                      <a:pt x="578358" y="871567"/>
                      <a:pt x="579501" y="871281"/>
                      <a:pt x="580549" y="870710"/>
                    </a:cubicBezTo>
                    <a:cubicBezTo>
                      <a:pt x="581501" y="870043"/>
                      <a:pt x="582168" y="869091"/>
                      <a:pt x="582454" y="867948"/>
                    </a:cubicBezTo>
                    <a:cubicBezTo>
                      <a:pt x="615791" y="690973"/>
                      <a:pt x="806196" y="559052"/>
                      <a:pt x="905256" y="536668"/>
                    </a:cubicBezTo>
                    <a:cubicBezTo>
                      <a:pt x="910209" y="550003"/>
                      <a:pt x="908590" y="545717"/>
                      <a:pt x="913543" y="558957"/>
                    </a:cubicBezTo>
                    <a:cubicBezTo>
                      <a:pt x="805625" y="610011"/>
                      <a:pt x="701040" y="717548"/>
                      <a:pt x="671132" y="845469"/>
                    </a:cubicBezTo>
                    <a:cubicBezTo>
                      <a:pt x="657416" y="904048"/>
                      <a:pt x="722757" y="956911"/>
                      <a:pt x="776669" y="971294"/>
                    </a:cubicBezTo>
                    <a:cubicBezTo>
                      <a:pt x="779335" y="972056"/>
                      <a:pt x="782002" y="970151"/>
                      <a:pt x="782193" y="967484"/>
                    </a:cubicBezTo>
                    <a:cubicBezTo>
                      <a:pt x="792480" y="805749"/>
                      <a:pt x="863918" y="668304"/>
                      <a:pt x="927926" y="605820"/>
                    </a:cubicBezTo>
                    <a:cubicBezTo>
                      <a:pt x="929640" y="618012"/>
                      <a:pt x="930973" y="630299"/>
                      <a:pt x="931831" y="642586"/>
                    </a:cubicBezTo>
                    <a:cubicBezTo>
                      <a:pt x="931831" y="642586"/>
                      <a:pt x="866299" y="825181"/>
                      <a:pt x="866299" y="958435"/>
                    </a:cubicBezTo>
                    <a:cubicBezTo>
                      <a:pt x="866299" y="1020443"/>
                      <a:pt x="958406" y="1063686"/>
                      <a:pt x="972026" y="1069687"/>
                    </a:cubicBezTo>
                    <a:cubicBezTo>
                      <a:pt x="989076" y="1063591"/>
                      <a:pt x="1081088" y="1020348"/>
                      <a:pt x="1081088" y="958435"/>
                    </a:cubicBezTo>
                    <a:cubicBezTo>
                      <a:pt x="1081088" y="825181"/>
                      <a:pt x="1015556" y="642586"/>
                      <a:pt x="1015556" y="642586"/>
                    </a:cubicBezTo>
                    <a:cubicBezTo>
                      <a:pt x="1016413" y="630299"/>
                      <a:pt x="1017746" y="618012"/>
                      <a:pt x="1019556" y="605820"/>
                    </a:cubicBezTo>
                    <a:cubicBezTo>
                      <a:pt x="1083469" y="668304"/>
                      <a:pt x="1155002" y="805654"/>
                      <a:pt x="1165193" y="967484"/>
                    </a:cubicBezTo>
                    <a:cubicBezTo>
                      <a:pt x="1165384" y="970151"/>
                      <a:pt x="1168051" y="972056"/>
                      <a:pt x="1170718" y="971294"/>
                    </a:cubicBezTo>
                    <a:cubicBezTo>
                      <a:pt x="1224725" y="956816"/>
                      <a:pt x="1289971" y="904048"/>
                      <a:pt x="1276350" y="845469"/>
                    </a:cubicBezTo>
                    <a:cubicBezTo>
                      <a:pt x="1246442" y="717548"/>
                      <a:pt x="1141857" y="609915"/>
                      <a:pt x="1033939" y="558957"/>
                    </a:cubicBezTo>
                    <a:cubicBezTo>
                      <a:pt x="1038892" y="545622"/>
                      <a:pt x="1037273" y="550003"/>
                      <a:pt x="1042226" y="536668"/>
                    </a:cubicBezTo>
                    <a:cubicBezTo>
                      <a:pt x="1141286" y="559052"/>
                      <a:pt x="1331595" y="690973"/>
                      <a:pt x="1365028" y="867948"/>
                    </a:cubicBezTo>
                    <a:cubicBezTo>
                      <a:pt x="1365314" y="869091"/>
                      <a:pt x="1365980" y="870043"/>
                      <a:pt x="1366933" y="870710"/>
                    </a:cubicBezTo>
                    <a:cubicBezTo>
                      <a:pt x="1367885" y="871377"/>
                      <a:pt x="1369124" y="871567"/>
                      <a:pt x="1370171" y="871281"/>
                    </a:cubicBezTo>
                    <a:cubicBezTo>
                      <a:pt x="1433989" y="858708"/>
                      <a:pt x="1486757" y="796320"/>
                      <a:pt x="1470660" y="750505"/>
                    </a:cubicBezTo>
                    <a:cubicBezTo>
                      <a:pt x="1429417" y="631918"/>
                      <a:pt x="1224915" y="523333"/>
                      <a:pt x="1062038" y="483900"/>
                    </a:cubicBezTo>
                    <a:cubicBezTo>
                      <a:pt x="1095185" y="393222"/>
                      <a:pt x="1139190" y="338834"/>
                      <a:pt x="1182434" y="311307"/>
                    </a:cubicBezTo>
                    <a:cubicBezTo>
                      <a:pt x="1281589" y="248061"/>
                      <a:pt x="1377601" y="325785"/>
                      <a:pt x="1332929" y="433036"/>
                    </a:cubicBezTo>
                    <a:cubicBezTo>
                      <a:pt x="1326928" y="447419"/>
                      <a:pt x="1335024" y="461992"/>
                      <a:pt x="1352360" y="461992"/>
                    </a:cubicBezTo>
                    <a:cubicBezTo>
                      <a:pt x="1424654" y="461992"/>
                      <a:pt x="1507712" y="479042"/>
                      <a:pt x="1572006" y="505617"/>
                    </a:cubicBezTo>
                    <a:cubicBezTo>
                      <a:pt x="1570958" y="537906"/>
                      <a:pt x="1588294" y="572292"/>
                      <a:pt x="1618964" y="598295"/>
                    </a:cubicBezTo>
                    <a:cubicBezTo>
                      <a:pt x="1619155" y="598581"/>
                      <a:pt x="1619345" y="598866"/>
                      <a:pt x="1619536" y="599152"/>
                    </a:cubicBezTo>
                    <a:cubicBezTo>
                      <a:pt x="1619536" y="599152"/>
                      <a:pt x="1619536" y="599152"/>
                      <a:pt x="1619536" y="599152"/>
                    </a:cubicBezTo>
                    <a:cubicBezTo>
                      <a:pt x="1592485" y="604486"/>
                      <a:pt x="1567529" y="614868"/>
                      <a:pt x="1551051" y="637633"/>
                    </a:cubicBezTo>
                    <a:cubicBezTo>
                      <a:pt x="1530001" y="666589"/>
                      <a:pt x="1527143" y="710023"/>
                      <a:pt x="1542002" y="770031"/>
                    </a:cubicBezTo>
                    <a:lnTo>
                      <a:pt x="1509903" y="859185"/>
                    </a:lnTo>
                    <a:cubicBezTo>
                      <a:pt x="1508284" y="864614"/>
                      <a:pt x="1510760" y="870424"/>
                      <a:pt x="1515809" y="873091"/>
                    </a:cubicBezTo>
                    <a:cubicBezTo>
                      <a:pt x="1520857" y="875758"/>
                      <a:pt x="1527048" y="874425"/>
                      <a:pt x="1530572" y="869948"/>
                    </a:cubicBezTo>
                    <a:lnTo>
                      <a:pt x="1585436" y="792605"/>
                    </a:lnTo>
                    <a:cubicBezTo>
                      <a:pt x="1643063" y="770602"/>
                      <a:pt x="1677162" y="743551"/>
                      <a:pt x="1688973" y="709738"/>
                    </a:cubicBezTo>
                    <a:cubicBezTo>
                      <a:pt x="1698212" y="683163"/>
                      <a:pt x="1692497" y="656874"/>
                      <a:pt x="1681448" y="631537"/>
                    </a:cubicBezTo>
                    <a:cubicBezTo>
                      <a:pt x="1735455" y="646777"/>
                      <a:pt x="1788986" y="631918"/>
                      <a:pt x="1810036" y="591532"/>
                    </a:cubicBezTo>
                    <a:cubicBezTo>
                      <a:pt x="1824800" y="563243"/>
                      <a:pt x="1820037" y="528953"/>
                      <a:pt x="1801178" y="498663"/>
                    </a:cubicBezTo>
                    <a:cubicBezTo>
                      <a:pt x="1846136" y="506569"/>
                      <a:pt x="1882616" y="507617"/>
                      <a:pt x="1897475" y="479328"/>
                    </a:cubicBezTo>
                    <a:cubicBezTo>
                      <a:pt x="1904524" y="465897"/>
                      <a:pt x="1905476" y="451515"/>
                      <a:pt x="1900523" y="436560"/>
                    </a:cubicBezTo>
                    <a:cubicBezTo>
                      <a:pt x="1900142" y="435513"/>
                      <a:pt x="1899476" y="434560"/>
                      <a:pt x="1899095" y="433608"/>
                    </a:cubicBezTo>
                    <a:lnTo>
                      <a:pt x="1933670" y="451705"/>
                    </a:lnTo>
                    <a:cubicBezTo>
                      <a:pt x="1959769" y="465326"/>
                      <a:pt x="1991963" y="458373"/>
                      <a:pt x="2010156" y="435132"/>
                    </a:cubicBezTo>
                    <a:cubicBezTo>
                      <a:pt x="2034350" y="442561"/>
                      <a:pt x="2060638" y="434370"/>
                      <a:pt x="2076260" y="414462"/>
                    </a:cubicBezTo>
                    <a:cubicBezTo>
                      <a:pt x="2104454" y="423130"/>
                      <a:pt x="2134743" y="410557"/>
                      <a:pt x="2148459" y="384459"/>
                    </a:cubicBezTo>
                    <a:lnTo>
                      <a:pt x="2154174" y="373600"/>
                    </a:lnTo>
                    <a:lnTo>
                      <a:pt x="1958911" y="271492"/>
                    </a:lnTo>
                    <a:cubicBezTo>
                      <a:pt x="1928908" y="255871"/>
                      <a:pt x="1892046" y="267396"/>
                      <a:pt x="1876330" y="297400"/>
                    </a:cubicBezTo>
                    <a:close/>
                    <a:moveTo>
                      <a:pt x="1568006" y="720596"/>
                    </a:moveTo>
                    <a:cubicBezTo>
                      <a:pt x="1567339" y="699546"/>
                      <a:pt x="1574864" y="671638"/>
                      <a:pt x="1582865" y="660493"/>
                    </a:cubicBezTo>
                    <a:cubicBezTo>
                      <a:pt x="1588580" y="652588"/>
                      <a:pt x="1599438" y="646777"/>
                      <a:pt x="1609249" y="642777"/>
                    </a:cubicBezTo>
                    <a:lnTo>
                      <a:pt x="1568006" y="720596"/>
                    </a:lnTo>
                    <a:close/>
                    <a:moveTo>
                      <a:pt x="1652969" y="697260"/>
                    </a:moveTo>
                    <a:cubicBezTo>
                      <a:pt x="1648492" y="710214"/>
                      <a:pt x="1629156" y="732216"/>
                      <a:pt x="1611344" y="743647"/>
                    </a:cubicBezTo>
                    <a:lnTo>
                      <a:pt x="1653635" y="663732"/>
                    </a:lnTo>
                    <a:cubicBezTo>
                      <a:pt x="1655826" y="673923"/>
                      <a:pt x="1656112" y="688211"/>
                      <a:pt x="1652969" y="697260"/>
                    </a:cubicBezTo>
                    <a:close/>
                    <a:moveTo>
                      <a:pt x="1719263" y="428178"/>
                    </a:moveTo>
                    <a:cubicBezTo>
                      <a:pt x="1717453" y="426464"/>
                      <a:pt x="1715643" y="424654"/>
                      <a:pt x="1713833" y="422940"/>
                    </a:cubicBezTo>
                    <a:cubicBezTo>
                      <a:pt x="1695069" y="404937"/>
                      <a:pt x="1650968" y="362932"/>
                      <a:pt x="1656112" y="353026"/>
                    </a:cubicBezTo>
                    <a:cubicBezTo>
                      <a:pt x="1658112" y="349121"/>
                      <a:pt x="1661160" y="346835"/>
                      <a:pt x="1666018" y="345406"/>
                    </a:cubicBezTo>
                    <a:cubicBezTo>
                      <a:pt x="1686973" y="339310"/>
                      <a:pt x="1725263" y="353407"/>
                      <a:pt x="1751648" y="366266"/>
                    </a:cubicBezTo>
                    <a:lnTo>
                      <a:pt x="1719358" y="428178"/>
                    </a:lnTo>
                    <a:close/>
                    <a:moveTo>
                      <a:pt x="1863757" y="461706"/>
                    </a:moveTo>
                    <a:cubicBezTo>
                      <a:pt x="1858613" y="471517"/>
                      <a:pt x="1798892" y="459325"/>
                      <a:pt x="1773365" y="454086"/>
                    </a:cubicBezTo>
                    <a:cubicBezTo>
                      <a:pt x="1770983" y="453610"/>
                      <a:pt x="1768602" y="453134"/>
                      <a:pt x="1766316" y="452658"/>
                    </a:cubicBezTo>
                    <a:lnTo>
                      <a:pt x="1798606" y="390840"/>
                    </a:lnTo>
                    <a:cubicBezTo>
                      <a:pt x="1824038" y="405128"/>
                      <a:pt x="1857470" y="428559"/>
                      <a:pt x="1864328" y="449133"/>
                    </a:cubicBezTo>
                    <a:cubicBezTo>
                      <a:pt x="1865948" y="453991"/>
                      <a:pt x="1865757" y="457706"/>
                      <a:pt x="1863757" y="4616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8" name="Полилиния: фигура 177">
                <a:extLst>
                  <a:ext uri="{FF2B5EF4-FFF2-40B4-BE49-F238E27FC236}">
                    <a16:creationId xmlns:a16="http://schemas.microsoft.com/office/drawing/2014/main" id="{D9028F4A-EDF9-4EEF-B886-802C1532F257}"/>
                  </a:ext>
                </a:extLst>
              </p:cNvPr>
              <p:cNvSpPr/>
              <p:nvPr/>
            </p:nvSpPr>
            <p:spPr>
              <a:xfrm>
                <a:off x="8957691" y="6772275"/>
                <a:ext cx="130397" cy="133159"/>
              </a:xfrm>
              <a:custGeom>
                <a:avLst/>
                <a:gdLst>
                  <a:gd name="connsiteX0" fmla="*/ 16478 w 130397"/>
                  <a:gd name="connsiteY0" fmla="*/ 133160 h 133159"/>
                  <a:gd name="connsiteX1" fmla="*/ 113824 w 130397"/>
                  <a:gd name="connsiteY1" fmla="*/ 133160 h 133159"/>
                  <a:gd name="connsiteX2" fmla="*/ 87249 w 130397"/>
                  <a:gd name="connsiteY2" fmla="*/ 89630 h 133159"/>
                  <a:gd name="connsiteX3" fmla="*/ 130397 w 130397"/>
                  <a:gd name="connsiteY3" fmla="*/ 93726 h 133159"/>
                  <a:gd name="connsiteX4" fmla="*/ 130397 w 130397"/>
                  <a:gd name="connsiteY4" fmla="*/ 39529 h 133159"/>
                  <a:gd name="connsiteX5" fmla="*/ 81439 w 130397"/>
                  <a:gd name="connsiteY5" fmla="*/ 51721 h 133159"/>
                  <a:gd name="connsiteX6" fmla="*/ 94297 w 130397"/>
                  <a:gd name="connsiteY6" fmla="*/ 0 h 133159"/>
                  <a:gd name="connsiteX7" fmla="*/ 94297 w 130397"/>
                  <a:gd name="connsiteY7" fmla="*/ 0 h 133159"/>
                  <a:gd name="connsiteX8" fmla="*/ 36004 w 130397"/>
                  <a:gd name="connsiteY8" fmla="*/ 0 h 133159"/>
                  <a:gd name="connsiteX9" fmla="*/ 36004 w 130397"/>
                  <a:gd name="connsiteY9" fmla="*/ 0 h 133159"/>
                  <a:gd name="connsiteX10" fmla="*/ 48863 w 130397"/>
                  <a:gd name="connsiteY10" fmla="*/ 51721 h 133159"/>
                  <a:gd name="connsiteX11" fmla="*/ 0 w 130397"/>
                  <a:gd name="connsiteY11" fmla="*/ 39529 h 133159"/>
                  <a:gd name="connsiteX12" fmla="*/ 0 w 130397"/>
                  <a:gd name="connsiteY12" fmla="*/ 93726 h 133159"/>
                  <a:gd name="connsiteX13" fmla="*/ 43053 w 130397"/>
                  <a:gd name="connsiteY13" fmla="*/ 89630 h 133159"/>
                  <a:gd name="connsiteX14" fmla="*/ 16478 w 130397"/>
                  <a:gd name="connsiteY14" fmla="*/ 133160 h 133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397" h="133159">
                    <a:moveTo>
                      <a:pt x="16478" y="133160"/>
                    </a:moveTo>
                    <a:lnTo>
                      <a:pt x="113824" y="133160"/>
                    </a:lnTo>
                    <a:lnTo>
                      <a:pt x="87249" y="89630"/>
                    </a:lnTo>
                    <a:lnTo>
                      <a:pt x="130397" y="93726"/>
                    </a:lnTo>
                    <a:lnTo>
                      <a:pt x="130397" y="39529"/>
                    </a:lnTo>
                    <a:lnTo>
                      <a:pt x="81439" y="51721"/>
                    </a:lnTo>
                    <a:lnTo>
                      <a:pt x="94297" y="0"/>
                    </a:lnTo>
                    <a:lnTo>
                      <a:pt x="94297" y="0"/>
                    </a:lnTo>
                    <a:lnTo>
                      <a:pt x="36004" y="0"/>
                    </a:lnTo>
                    <a:lnTo>
                      <a:pt x="36004" y="0"/>
                    </a:lnTo>
                    <a:lnTo>
                      <a:pt x="48863" y="51721"/>
                    </a:lnTo>
                    <a:lnTo>
                      <a:pt x="0" y="39529"/>
                    </a:lnTo>
                    <a:lnTo>
                      <a:pt x="0" y="93726"/>
                    </a:lnTo>
                    <a:lnTo>
                      <a:pt x="43053" y="89630"/>
                    </a:lnTo>
                    <a:lnTo>
                      <a:pt x="16478" y="13316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D74E5E75-EA05-410E-A551-A6533C6D40B3}"/>
              </a:ext>
            </a:extLst>
          </p:cNvPr>
          <p:cNvGrpSpPr/>
          <p:nvPr userDrawn="1"/>
        </p:nvGrpSpPr>
        <p:grpSpPr>
          <a:xfrm>
            <a:off x="21865437" y="930577"/>
            <a:ext cx="7395363" cy="14593741"/>
            <a:chOff x="21886374" y="930577"/>
            <a:chExt cx="7395363" cy="14593741"/>
          </a:xfrm>
          <a:solidFill>
            <a:schemeClr val="bg1">
              <a:alpha val="40000"/>
            </a:schemeClr>
          </a:solidFill>
        </p:grpSpPr>
        <p:sp>
          <p:nvSpPr>
            <p:cNvPr id="183" name="Полилиния: фигура 182">
              <a:extLst>
                <a:ext uri="{FF2B5EF4-FFF2-40B4-BE49-F238E27FC236}">
                  <a16:creationId xmlns:a16="http://schemas.microsoft.com/office/drawing/2014/main" id="{EE1D848E-1C88-4BE0-BFBA-19A86A6ED059}"/>
                </a:ext>
              </a:extLst>
            </p:cNvPr>
            <p:cNvSpPr/>
            <p:nvPr/>
          </p:nvSpPr>
          <p:spPr>
            <a:xfrm>
              <a:off x="26888416" y="2437712"/>
              <a:ext cx="466664" cy="476188"/>
            </a:xfrm>
            <a:custGeom>
              <a:avLst/>
              <a:gdLst>
                <a:gd name="connsiteX0" fmla="*/ 59047 w 466664"/>
                <a:gd name="connsiteY0" fmla="*/ 476188 h 476188"/>
                <a:gd name="connsiteX1" fmla="*/ 407617 w 466664"/>
                <a:gd name="connsiteY1" fmla="*/ 476188 h 476188"/>
                <a:gd name="connsiteX2" fmla="*/ 312379 w 466664"/>
                <a:gd name="connsiteY2" fmla="*/ 320475 h 476188"/>
                <a:gd name="connsiteX3" fmla="*/ 466665 w 466664"/>
                <a:gd name="connsiteY3" fmla="*/ 334760 h 476188"/>
                <a:gd name="connsiteX4" fmla="*/ 466665 w 466664"/>
                <a:gd name="connsiteY4" fmla="*/ 140952 h 476188"/>
                <a:gd name="connsiteX5" fmla="*/ 291427 w 466664"/>
                <a:gd name="connsiteY5" fmla="*/ 184761 h 476188"/>
                <a:gd name="connsiteX6" fmla="*/ 337618 w 466664"/>
                <a:gd name="connsiteY6" fmla="*/ 0 h 476188"/>
                <a:gd name="connsiteX7" fmla="*/ 337618 w 466664"/>
                <a:gd name="connsiteY7" fmla="*/ 0 h 476188"/>
                <a:gd name="connsiteX8" fmla="*/ 129047 w 466664"/>
                <a:gd name="connsiteY8" fmla="*/ 0 h 476188"/>
                <a:gd name="connsiteX9" fmla="*/ 129047 w 466664"/>
                <a:gd name="connsiteY9" fmla="*/ 0 h 476188"/>
                <a:gd name="connsiteX10" fmla="*/ 175237 w 466664"/>
                <a:gd name="connsiteY10" fmla="*/ 184761 h 476188"/>
                <a:gd name="connsiteX11" fmla="*/ 0 w 466664"/>
                <a:gd name="connsiteY11" fmla="*/ 140952 h 476188"/>
                <a:gd name="connsiteX12" fmla="*/ 0 w 466664"/>
                <a:gd name="connsiteY12" fmla="*/ 334760 h 476188"/>
                <a:gd name="connsiteX13" fmla="*/ 154285 w 466664"/>
                <a:gd name="connsiteY13" fmla="*/ 320475 h 476188"/>
                <a:gd name="connsiteX14" fmla="*/ 59047 w 466664"/>
                <a:gd name="connsiteY14" fmla="*/ 476188 h 476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6664" h="476188">
                  <a:moveTo>
                    <a:pt x="59047" y="476188"/>
                  </a:moveTo>
                  <a:lnTo>
                    <a:pt x="407617" y="476188"/>
                  </a:lnTo>
                  <a:lnTo>
                    <a:pt x="312379" y="320475"/>
                  </a:lnTo>
                  <a:lnTo>
                    <a:pt x="466665" y="334760"/>
                  </a:lnTo>
                  <a:lnTo>
                    <a:pt x="466665" y="140952"/>
                  </a:lnTo>
                  <a:lnTo>
                    <a:pt x="291427" y="184761"/>
                  </a:lnTo>
                  <a:lnTo>
                    <a:pt x="337618" y="0"/>
                  </a:lnTo>
                  <a:lnTo>
                    <a:pt x="337618" y="0"/>
                  </a:lnTo>
                  <a:lnTo>
                    <a:pt x="129047" y="0"/>
                  </a:lnTo>
                  <a:lnTo>
                    <a:pt x="129047" y="0"/>
                  </a:lnTo>
                  <a:lnTo>
                    <a:pt x="175237" y="184761"/>
                  </a:lnTo>
                  <a:lnTo>
                    <a:pt x="0" y="140952"/>
                  </a:lnTo>
                  <a:lnTo>
                    <a:pt x="0" y="334760"/>
                  </a:lnTo>
                  <a:lnTo>
                    <a:pt x="154285" y="320475"/>
                  </a:lnTo>
                  <a:lnTo>
                    <a:pt x="59047" y="476188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4" name="Полилиния: фигура 183">
              <a:extLst>
                <a:ext uri="{FF2B5EF4-FFF2-40B4-BE49-F238E27FC236}">
                  <a16:creationId xmlns:a16="http://schemas.microsoft.com/office/drawing/2014/main" id="{59C5444A-E258-4208-AF10-F9FFC4E8B0BE}"/>
                </a:ext>
              </a:extLst>
            </p:cNvPr>
            <p:cNvSpPr/>
            <p:nvPr/>
          </p:nvSpPr>
          <p:spPr>
            <a:xfrm>
              <a:off x="23823792" y="11022021"/>
              <a:ext cx="998012" cy="791132"/>
            </a:xfrm>
            <a:custGeom>
              <a:avLst/>
              <a:gdLst>
                <a:gd name="connsiteX0" fmla="*/ 551302 w 998012"/>
                <a:gd name="connsiteY0" fmla="*/ 784220 h 791132"/>
                <a:gd name="connsiteX1" fmla="*/ 995109 w 998012"/>
                <a:gd name="connsiteY1" fmla="*/ 319936 h 791132"/>
                <a:gd name="connsiteX2" fmla="*/ 973681 w 998012"/>
                <a:gd name="connsiteY2" fmla="*/ 242794 h 791132"/>
                <a:gd name="connsiteX3" fmla="*/ 446540 w 998012"/>
                <a:gd name="connsiteY3" fmla="*/ 7081 h 791132"/>
                <a:gd name="connsiteX4" fmla="*/ 104161 w 998012"/>
                <a:gd name="connsiteY4" fmla="*/ 181842 h 791132"/>
                <a:gd name="connsiteX5" fmla="*/ 104161 w 998012"/>
                <a:gd name="connsiteY5" fmla="*/ 181842 h 791132"/>
                <a:gd name="connsiteX6" fmla="*/ 2733 w 998012"/>
                <a:gd name="connsiteY6" fmla="*/ 470888 h 791132"/>
                <a:gd name="connsiteX7" fmla="*/ 2733 w 998012"/>
                <a:gd name="connsiteY7" fmla="*/ 471840 h 791132"/>
                <a:gd name="connsiteX8" fmla="*/ 24161 w 998012"/>
                <a:gd name="connsiteY8" fmla="*/ 548030 h 791132"/>
                <a:gd name="connsiteX9" fmla="*/ 551302 w 998012"/>
                <a:gd name="connsiteY9" fmla="*/ 784220 h 79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8012" h="791132">
                  <a:moveTo>
                    <a:pt x="551302" y="784220"/>
                  </a:moveTo>
                  <a:cubicBezTo>
                    <a:pt x="825586" y="743267"/>
                    <a:pt x="1024633" y="534697"/>
                    <a:pt x="995109" y="319936"/>
                  </a:cubicBezTo>
                  <a:cubicBezTo>
                    <a:pt x="991300" y="293270"/>
                    <a:pt x="984157" y="267079"/>
                    <a:pt x="973681" y="242794"/>
                  </a:cubicBezTo>
                  <a:cubicBezTo>
                    <a:pt x="901300" y="70890"/>
                    <a:pt x="679396" y="-28158"/>
                    <a:pt x="446540" y="7081"/>
                  </a:cubicBezTo>
                  <a:cubicBezTo>
                    <a:pt x="309874" y="27556"/>
                    <a:pt x="188446" y="89937"/>
                    <a:pt x="104161" y="181842"/>
                  </a:cubicBezTo>
                  <a:lnTo>
                    <a:pt x="104161" y="181842"/>
                  </a:lnTo>
                  <a:cubicBezTo>
                    <a:pt x="25114" y="268032"/>
                    <a:pt x="-10600" y="370888"/>
                    <a:pt x="2733" y="470888"/>
                  </a:cubicBezTo>
                  <a:lnTo>
                    <a:pt x="2733" y="471840"/>
                  </a:lnTo>
                  <a:cubicBezTo>
                    <a:pt x="6543" y="498031"/>
                    <a:pt x="13685" y="523744"/>
                    <a:pt x="24161" y="548030"/>
                  </a:cubicBezTo>
                  <a:cubicBezTo>
                    <a:pt x="96542" y="719934"/>
                    <a:pt x="318446" y="818981"/>
                    <a:pt x="551302" y="78422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5" name="Полилиния: фигура 184">
              <a:extLst>
                <a:ext uri="{FF2B5EF4-FFF2-40B4-BE49-F238E27FC236}">
                  <a16:creationId xmlns:a16="http://schemas.microsoft.com/office/drawing/2014/main" id="{BE6D0CD3-5745-4C9D-A945-B784C6A6B4F7}"/>
                </a:ext>
              </a:extLst>
            </p:cNvPr>
            <p:cNvSpPr/>
            <p:nvPr/>
          </p:nvSpPr>
          <p:spPr>
            <a:xfrm>
              <a:off x="24454618" y="11408579"/>
              <a:ext cx="978136" cy="791551"/>
            </a:xfrm>
            <a:custGeom>
              <a:avLst/>
              <a:gdLst>
                <a:gd name="connsiteX0" fmla="*/ 513807 w 978136"/>
                <a:gd name="connsiteY0" fmla="*/ 44 h 791551"/>
                <a:gd name="connsiteX1" fmla="*/ 0 w 978136"/>
                <a:gd name="connsiteY1" fmla="*/ 532423 h 791551"/>
                <a:gd name="connsiteX2" fmla="*/ 4286 w 978136"/>
                <a:gd name="connsiteY2" fmla="*/ 548613 h 791551"/>
                <a:gd name="connsiteX3" fmla="*/ 531426 w 978136"/>
                <a:gd name="connsiteY3" fmla="*/ 784326 h 791551"/>
                <a:gd name="connsiteX4" fmla="*/ 975234 w 978136"/>
                <a:gd name="connsiteY4" fmla="*/ 320042 h 791551"/>
                <a:gd name="connsiteX5" fmla="*/ 954281 w 978136"/>
                <a:gd name="connsiteY5" fmla="*/ 242900 h 791551"/>
                <a:gd name="connsiteX6" fmla="*/ 513807 w 978136"/>
                <a:gd name="connsiteY6" fmla="*/ 44 h 79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8136" h="791551">
                  <a:moveTo>
                    <a:pt x="513807" y="44"/>
                  </a:moveTo>
                  <a:cubicBezTo>
                    <a:pt x="499998" y="246234"/>
                    <a:pt x="289523" y="465756"/>
                    <a:pt x="0" y="532423"/>
                  </a:cubicBezTo>
                  <a:cubicBezTo>
                    <a:pt x="1905" y="537661"/>
                    <a:pt x="2381" y="543375"/>
                    <a:pt x="4286" y="548613"/>
                  </a:cubicBezTo>
                  <a:cubicBezTo>
                    <a:pt x="76190" y="720517"/>
                    <a:pt x="298570" y="820040"/>
                    <a:pt x="531426" y="784326"/>
                  </a:cubicBezTo>
                  <a:cubicBezTo>
                    <a:pt x="805710" y="743374"/>
                    <a:pt x="1004757" y="534804"/>
                    <a:pt x="975234" y="320042"/>
                  </a:cubicBezTo>
                  <a:cubicBezTo>
                    <a:pt x="971424" y="293376"/>
                    <a:pt x="964281" y="267185"/>
                    <a:pt x="954281" y="242900"/>
                  </a:cubicBezTo>
                  <a:cubicBezTo>
                    <a:pt x="890948" y="92901"/>
                    <a:pt x="713806" y="-2337"/>
                    <a:pt x="513807" y="44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6" name="Полилиния: фигура 185">
              <a:extLst>
                <a:ext uri="{FF2B5EF4-FFF2-40B4-BE49-F238E27FC236}">
                  <a16:creationId xmlns:a16="http://schemas.microsoft.com/office/drawing/2014/main" id="{1A3946AE-637D-43A7-A756-C5DFDE2C3BFC}"/>
                </a:ext>
              </a:extLst>
            </p:cNvPr>
            <p:cNvSpPr/>
            <p:nvPr/>
          </p:nvSpPr>
          <p:spPr>
            <a:xfrm>
              <a:off x="24827473" y="10834403"/>
              <a:ext cx="918990" cy="706124"/>
            </a:xfrm>
            <a:custGeom>
              <a:avLst/>
              <a:gdLst>
                <a:gd name="connsiteX0" fmla="*/ 691425 w 918990"/>
                <a:gd name="connsiteY0" fmla="*/ 706125 h 706124"/>
                <a:gd name="connsiteX1" fmla="*/ 916186 w 918990"/>
                <a:gd name="connsiteY1" fmla="*/ 319936 h 706124"/>
                <a:gd name="connsiteX2" fmla="*/ 894758 w 918990"/>
                <a:gd name="connsiteY2" fmla="*/ 242794 h 706124"/>
                <a:gd name="connsiteX3" fmla="*/ 367617 w 918990"/>
                <a:gd name="connsiteY3" fmla="*/ 7081 h 706124"/>
                <a:gd name="connsiteX4" fmla="*/ 25238 w 918990"/>
                <a:gd name="connsiteY4" fmla="*/ 181842 h 706124"/>
                <a:gd name="connsiteX5" fmla="*/ 25238 w 918990"/>
                <a:gd name="connsiteY5" fmla="*/ 181842 h 706124"/>
                <a:gd name="connsiteX6" fmla="*/ 0 w 918990"/>
                <a:gd name="connsiteY6" fmla="*/ 215175 h 706124"/>
                <a:gd name="connsiteX7" fmla="*/ 108095 w 918990"/>
                <a:gd name="connsiteY7" fmla="*/ 372317 h 706124"/>
                <a:gd name="connsiteX8" fmla="*/ 122857 w 918990"/>
                <a:gd name="connsiteY8" fmla="*/ 426126 h 706124"/>
                <a:gd name="connsiteX9" fmla="*/ 690949 w 918990"/>
                <a:gd name="connsiteY9" fmla="*/ 706125 h 7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90" h="706124">
                  <a:moveTo>
                    <a:pt x="691425" y="706125"/>
                  </a:moveTo>
                  <a:cubicBezTo>
                    <a:pt x="843329" y="617554"/>
                    <a:pt x="936662" y="470888"/>
                    <a:pt x="916186" y="319936"/>
                  </a:cubicBezTo>
                  <a:cubicBezTo>
                    <a:pt x="912377" y="293270"/>
                    <a:pt x="905234" y="267079"/>
                    <a:pt x="894758" y="242794"/>
                  </a:cubicBezTo>
                  <a:cubicBezTo>
                    <a:pt x="822853" y="70890"/>
                    <a:pt x="600473" y="-28158"/>
                    <a:pt x="367617" y="7081"/>
                  </a:cubicBezTo>
                  <a:cubicBezTo>
                    <a:pt x="230951" y="27556"/>
                    <a:pt x="109523" y="89937"/>
                    <a:pt x="25238" y="181842"/>
                  </a:cubicBezTo>
                  <a:lnTo>
                    <a:pt x="25238" y="181842"/>
                  </a:lnTo>
                  <a:cubicBezTo>
                    <a:pt x="15714" y="192318"/>
                    <a:pt x="8571" y="203746"/>
                    <a:pt x="0" y="215175"/>
                  </a:cubicBezTo>
                  <a:cubicBezTo>
                    <a:pt x="46190" y="260412"/>
                    <a:pt x="83333" y="313269"/>
                    <a:pt x="108095" y="372317"/>
                  </a:cubicBezTo>
                  <a:cubicBezTo>
                    <a:pt x="115237" y="389460"/>
                    <a:pt x="117619" y="408031"/>
                    <a:pt x="122857" y="426126"/>
                  </a:cubicBezTo>
                  <a:cubicBezTo>
                    <a:pt x="364760" y="419459"/>
                    <a:pt x="586664" y="528031"/>
                    <a:pt x="690949" y="70612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7" name="Полилиния: фигура 186">
              <a:extLst>
                <a:ext uri="{FF2B5EF4-FFF2-40B4-BE49-F238E27FC236}">
                  <a16:creationId xmlns:a16="http://schemas.microsoft.com/office/drawing/2014/main" id="{7C85E1D6-8B49-495B-AA5D-47BA103A91F8}"/>
                </a:ext>
              </a:extLst>
            </p:cNvPr>
            <p:cNvSpPr/>
            <p:nvPr/>
          </p:nvSpPr>
          <p:spPr>
            <a:xfrm>
              <a:off x="25821445" y="4197228"/>
              <a:ext cx="3459340" cy="3573792"/>
            </a:xfrm>
            <a:custGeom>
              <a:avLst/>
              <a:gdLst>
                <a:gd name="connsiteX0" fmla="*/ 2410774 w 3459340"/>
                <a:gd name="connsiteY0" fmla="*/ 757616 h 3573792"/>
                <a:gd name="connsiteX1" fmla="*/ 3001724 w 3459340"/>
                <a:gd name="connsiteY1" fmla="*/ 0 h 3573792"/>
                <a:gd name="connsiteX2" fmla="*/ 6976 w 3459340"/>
                <a:gd name="connsiteY2" fmla="*/ 619997 h 3573792"/>
                <a:gd name="connsiteX3" fmla="*/ 147451 w 3459340"/>
                <a:gd name="connsiteY3" fmla="*/ 1129995 h 3573792"/>
                <a:gd name="connsiteX4" fmla="*/ 510307 w 3459340"/>
                <a:gd name="connsiteY4" fmla="*/ 857139 h 3573792"/>
                <a:gd name="connsiteX5" fmla="*/ 1950300 w 3459340"/>
                <a:gd name="connsiteY5" fmla="*/ 3538079 h 3573792"/>
                <a:gd name="connsiteX6" fmla="*/ 1964110 w 3459340"/>
                <a:gd name="connsiteY6" fmla="*/ 3573793 h 3573792"/>
                <a:gd name="connsiteX7" fmla="*/ 3459341 w 3459340"/>
                <a:gd name="connsiteY7" fmla="*/ 3573793 h 3573792"/>
                <a:gd name="connsiteX8" fmla="*/ 3459341 w 3459340"/>
                <a:gd name="connsiteY8" fmla="*/ 3092843 h 3573792"/>
                <a:gd name="connsiteX9" fmla="*/ 2410298 w 3459340"/>
                <a:gd name="connsiteY9" fmla="*/ 757616 h 357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9340" h="3573792">
                  <a:moveTo>
                    <a:pt x="2410774" y="757616"/>
                  </a:moveTo>
                  <a:cubicBezTo>
                    <a:pt x="2708392" y="617140"/>
                    <a:pt x="3020295" y="237142"/>
                    <a:pt x="3001724" y="0"/>
                  </a:cubicBezTo>
                  <a:cubicBezTo>
                    <a:pt x="2049823" y="345237"/>
                    <a:pt x="159356" y="-193332"/>
                    <a:pt x="6976" y="619997"/>
                  </a:cubicBezTo>
                  <a:cubicBezTo>
                    <a:pt x="-24929" y="791901"/>
                    <a:pt x="57928" y="1054281"/>
                    <a:pt x="147451" y="1129995"/>
                  </a:cubicBezTo>
                  <a:cubicBezTo>
                    <a:pt x="163642" y="1075233"/>
                    <a:pt x="246974" y="897139"/>
                    <a:pt x="510307" y="857139"/>
                  </a:cubicBezTo>
                  <a:cubicBezTo>
                    <a:pt x="1842205" y="655711"/>
                    <a:pt x="2954105" y="2708559"/>
                    <a:pt x="1950300" y="3538079"/>
                  </a:cubicBezTo>
                  <a:cubicBezTo>
                    <a:pt x="1935062" y="3550460"/>
                    <a:pt x="1943634" y="3573793"/>
                    <a:pt x="1964110" y="3573793"/>
                  </a:cubicBezTo>
                  <a:lnTo>
                    <a:pt x="3459341" y="3573793"/>
                  </a:lnTo>
                  <a:lnTo>
                    <a:pt x="3459341" y="3092843"/>
                  </a:lnTo>
                  <a:cubicBezTo>
                    <a:pt x="3351722" y="2043800"/>
                    <a:pt x="2906010" y="1187614"/>
                    <a:pt x="2410298" y="757616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8" name="Полилиния: фигура 187">
              <a:extLst>
                <a:ext uri="{FF2B5EF4-FFF2-40B4-BE49-F238E27FC236}">
                  <a16:creationId xmlns:a16="http://schemas.microsoft.com/office/drawing/2014/main" id="{865B6FBA-E205-49AD-B739-5B197B76BBF2}"/>
                </a:ext>
              </a:extLst>
            </p:cNvPr>
            <p:cNvSpPr/>
            <p:nvPr/>
          </p:nvSpPr>
          <p:spPr>
            <a:xfrm>
              <a:off x="24184794" y="2381418"/>
              <a:ext cx="2166574" cy="2075808"/>
            </a:xfrm>
            <a:custGeom>
              <a:avLst/>
              <a:gdLst>
                <a:gd name="connsiteX0" fmla="*/ 278395 w 2166574"/>
                <a:gd name="connsiteY0" fmla="*/ 1917714 h 2075808"/>
                <a:gd name="connsiteX1" fmla="*/ 278395 w 2166574"/>
                <a:gd name="connsiteY1" fmla="*/ 1917714 h 2075808"/>
                <a:gd name="connsiteX2" fmla="*/ 790297 w 2166574"/>
                <a:gd name="connsiteY2" fmla="*/ 2075809 h 2075808"/>
                <a:gd name="connsiteX3" fmla="*/ 1012677 w 2166574"/>
                <a:gd name="connsiteY3" fmla="*/ 1801525 h 2075808"/>
                <a:gd name="connsiteX4" fmla="*/ 545537 w 2166574"/>
                <a:gd name="connsiteY4" fmla="*/ 978671 h 2075808"/>
                <a:gd name="connsiteX5" fmla="*/ 1302676 w 2166574"/>
                <a:gd name="connsiteY5" fmla="*/ 568673 h 2075808"/>
                <a:gd name="connsiteX6" fmla="*/ 2163625 w 2166574"/>
                <a:gd name="connsiteY6" fmla="*/ 1582002 h 2075808"/>
                <a:gd name="connsiteX7" fmla="*/ 2165530 w 2166574"/>
                <a:gd name="connsiteY7" fmla="*/ 1476764 h 2075808"/>
                <a:gd name="connsiteX8" fmla="*/ 1750293 w 2166574"/>
                <a:gd name="connsiteY8" fmla="*/ 357722 h 2075808"/>
                <a:gd name="connsiteX9" fmla="*/ 756488 w 2166574"/>
                <a:gd name="connsiteY9" fmla="*/ 568673 h 2075808"/>
                <a:gd name="connsiteX10" fmla="*/ 4111 w 2166574"/>
                <a:gd name="connsiteY10" fmla="*/ 852005 h 2075808"/>
                <a:gd name="connsiteX11" fmla="*/ 278871 w 2166574"/>
                <a:gd name="connsiteY11" fmla="*/ 1917714 h 2075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574" h="2075808">
                  <a:moveTo>
                    <a:pt x="278395" y="1917714"/>
                  </a:moveTo>
                  <a:lnTo>
                    <a:pt x="278395" y="1917714"/>
                  </a:lnTo>
                  <a:cubicBezTo>
                    <a:pt x="412680" y="1815810"/>
                    <a:pt x="910297" y="1530097"/>
                    <a:pt x="790297" y="2075809"/>
                  </a:cubicBezTo>
                  <a:cubicBezTo>
                    <a:pt x="842202" y="2075809"/>
                    <a:pt x="1012677" y="1959619"/>
                    <a:pt x="1012677" y="1801525"/>
                  </a:cubicBezTo>
                  <a:cubicBezTo>
                    <a:pt x="1012677" y="1461526"/>
                    <a:pt x="545537" y="1306289"/>
                    <a:pt x="545537" y="978671"/>
                  </a:cubicBezTo>
                  <a:cubicBezTo>
                    <a:pt x="545537" y="490102"/>
                    <a:pt x="1326486" y="492007"/>
                    <a:pt x="1302676" y="568673"/>
                  </a:cubicBezTo>
                  <a:cubicBezTo>
                    <a:pt x="1167915" y="1002957"/>
                    <a:pt x="1425057" y="1545812"/>
                    <a:pt x="2163625" y="1582002"/>
                  </a:cubicBezTo>
                  <a:cubicBezTo>
                    <a:pt x="2168863" y="1574383"/>
                    <a:pt x="2165530" y="1476764"/>
                    <a:pt x="2165530" y="1476764"/>
                  </a:cubicBezTo>
                  <a:cubicBezTo>
                    <a:pt x="1546961" y="1476764"/>
                    <a:pt x="1263152" y="810577"/>
                    <a:pt x="1750293" y="357722"/>
                  </a:cubicBezTo>
                  <a:cubicBezTo>
                    <a:pt x="1488866" y="-463703"/>
                    <a:pt x="1091725" y="357722"/>
                    <a:pt x="756488" y="568673"/>
                  </a:cubicBezTo>
                  <a:cubicBezTo>
                    <a:pt x="567441" y="687720"/>
                    <a:pt x="45063" y="616768"/>
                    <a:pt x="4111" y="852005"/>
                  </a:cubicBezTo>
                  <a:cubicBezTo>
                    <a:pt x="-54937" y="1188670"/>
                    <a:pt x="546013" y="1183909"/>
                    <a:pt x="278871" y="1917714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89" name="Полилиния: фигура 188">
              <a:extLst>
                <a:ext uri="{FF2B5EF4-FFF2-40B4-BE49-F238E27FC236}">
                  <a16:creationId xmlns:a16="http://schemas.microsoft.com/office/drawing/2014/main" id="{D6F8DF35-251A-40C1-8731-90C4F4CEC5C3}"/>
                </a:ext>
              </a:extLst>
            </p:cNvPr>
            <p:cNvSpPr/>
            <p:nvPr/>
          </p:nvSpPr>
          <p:spPr>
            <a:xfrm>
              <a:off x="26559370" y="5222461"/>
              <a:ext cx="754282" cy="433807"/>
            </a:xfrm>
            <a:custGeom>
              <a:avLst/>
              <a:gdLst>
                <a:gd name="connsiteX0" fmla="*/ 754282 w 754282"/>
                <a:gd name="connsiteY0" fmla="*/ 294761 h 433807"/>
                <a:gd name="connsiteX1" fmla="*/ 252856 w 754282"/>
                <a:gd name="connsiteY1" fmla="*/ 0 h 433807"/>
                <a:gd name="connsiteX2" fmla="*/ 0 w 754282"/>
                <a:gd name="connsiteY2" fmla="*/ 433808 h 433807"/>
                <a:gd name="connsiteX3" fmla="*/ 0 w 754282"/>
                <a:gd name="connsiteY3" fmla="*/ 433808 h 433807"/>
                <a:gd name="connsiteX4" fmla="*/ 754282 w 754282"/>
                <a:gd name="connsiteY4" fmla="*/ 294761 h 43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282" h="433807">
                  <a:moveTo>
                    <a:pt x="754282" y="294761"/>
                  </a:moveTo>
                  <a:cubicBezTo>
                    <a:pt x="629997" y="141428"/>
                    <a:pt x="338094" y="15238"/>
                    <a:pt x="252856" y="0"/>
                  </a:cubicBezTo>
                  <a:cubicBezTo>
                    <a:pt x="187618" y="24286"/>
                    <a:pt x="0" y="217142"/>
                    <a:pt x="0" y="433808"/>
                  </a:cubicBezTo>
                  <a:lnTo>
                    <a:pt x="0" y="433808"/>
                  </a:lnTo>
                  <a:cubicBezTo>
                    <a:pt x="231428" y="230952"/>
                    <a:pt x="563807" y="235713"/>
                    <a:pt x="754282" y="294761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0" name="Полилиния: фигура 189">
              <a:extLst>
                <a:ext uri="{FF2B5EF4-FFF2-40B4-BE49-F238E27FC236}">
                  <a16:creationId xmlns:a16="http://schemas.microsoft.com/office/drawing/2014/main" id="{FAF88A8A-5FDC-4C36-B26B-D465B423D41A}"/>
                </a:ext>
              </a:extLst>
            </p:cNvPr>
            <p:cNvSpPr/>
            <p:nvPr/>
          </p:nvSpPr>
          <p:spPr>
            <a:xfrm>
              <a:off x="26644131" y="3963420"/>
              <a:ext cx="47618" cy="47618"/>
            </a:xfrm>
            <a:custGeom>
              <a:avLst/>
              <a:gdLst>
                <a:gd name="connsiteX0" fmla="*/ 0 w 47618"/>
                <a:gd name="connsiteY0" fmla="*/ 0 h 47618"/>
                <a:gd name="connsiteX1" fmla="*/ 0 w 47618"/>
                <a:gd name="connsiteY1" fmla="*/ 0 h 47618"/>
                <a:gd name="connsiteX2" fmla="*/ 0 w 47618"/>
                <a:gd name="connsiteY2" fmla="*/ 0 h 47618"/>
                <a:gd name="connsiteX3" fmla="*/ 0 w 47618"/>
                <a:gd name="connsiteY3" fmla="*/ 0 h 4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18" h="476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1" name="Полилиния: фигура 190">
              <a:extLst>
                <a:ext uri="{FF2B5EF4-FFF2-40B4-BE49-F238E27FC236}">
                  <a16:creationId xmlns:a16="http://schemas.microsoft.com/office/drawing/2014/main" id="{0FB18C32-772F-437F-9536-9D1EDD8041CB}"/>
                </a:ext>
              </a:extLst>
            </p:cNvPr>
            <p:cNvSpPr/>
            <p:nvPr/>
          </p:nvSpPr>
          <p:spPr>
            <a:xfrm>
              <a:off x="26382478" y="1669145"/>
              <a:ext cx="2899259" cy="2294751"/>
            </a:xfrm>
            <a:custGeom>
              <a:avLst/>
              <a:gdLst>
                <a:gd name="connsiteX0" fmla="*/ 1870217 w 2899259"/>
                <a:gd name="connsiteY0" fmla="*/ 815234 h 2294751"/>
                <a:gd name="connsiteX1" fmla="*/ 2183549 w 2899259"/>
                <a:gd name="connsiteY1" fmla="*/ 1374279 h 2294751"/>
                <a:gd name="connsiteX2" fmla="*/ 1316886 w 2899259"/>
                <a:gd name="connsiteY2" fmla="*/ 2149990 h 2294751"/>
                <a:gd name="connsiteX3" fmla="*/ 1425933 w 2899259"/>
                <a:gd name="connsiteY3" fmla="*/ 1955705 h 2294751"/>
                <a:gd name="connsiteX4" fmla="*/ 1102601 w 2899259"/>
                <a:gd name="connsiteY4" fmla="*/ 1363327 h 2294751"/>
                <a:gd name="connsiteX5" fmla="*/ 739270 w 2899259"/>
                <a:gd name="connsiteY5" fmla="*/ 1692849 h 2294751"/>
                <a:gd name="connsiteX6" fmla="*/ 375938 w 2899259"/>
                <a:gd name="connsiteY6" fmla="*/ 1363327 h 2294751"/>
                <a:gd name="connsiteX7" fmla="*/ 52606 w 2899259"/>
                <a:gd name="connsiteY7" fmla="*/ 1955705 h 2294751"/>
                <a:gd name="connsiteX8" fmla="*/ 261653 w 2899259"/>
                <a:gd name="connsiteY8" fmla="*/ 2294751 h 2294751"/>
                <a:gd name="connsiteX9" fmla="*/ 1216887 w 2899259"/>
                <a:gd name="connsiteY9" fmla="*/ 2294751 h 2294751"/>
                <a:gd name="connsiteX10" fmla="*/ 2490691 w 2899259"/>
                <a:gd name="connsiteY10" fmla="*/ 1374279 h 2294751"/>
                <a:gd name="connsiteX11" fmla="*/ 2899259 w 2899259"/>
                <a:gd name="connsiteY11" fmla="*/ 1374279 h 2294751"/>
                <a:gd name="connsiteX12" fmla="*/ 2899259 w 2899259"/>
                <a:gd name="connsiteY12" fmla="*/ 639997 h 2294751"/>
                <a:gd name="connsiteX13" fmla="*/ 2354977 w 2899259"/>
                <a:gd name="connsiteY13" fmla="*/ 0 h 2294751"/>
                <a:gd name="connsiteX14" fmla="*/ 1870693 w 2899259"/>
                <a:gd name="connsiteY14" fmla="*/ 815710 h 2294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99259" h="2294751">
                  <a:moveTo>
                    <a:pt x="1870217" y="815234"/>
                  </a:moveTo>
                  <a:cubicBezTo>
                    <a:pt x="1933074" y="976186"/>
                    <a:pt x="2183549" y="1374279"/>
                    <a:pt x="2183549" y="1374279"/>
                  </a:cubicBezTo>
                  <a:cubicBezTo>
                    <a:pt x="2088311" y="1871420"/>
                    <a:pt x="1655932" y="2103324"/>
                    <a:pt x="1316886" y="2149990"/>
                  </a:cubicBezTo>
                  <a:cubicBezTo>
                    <a:pt x="1360696" y="2083324"/>
                    <a:pt x="1406410" y="2007610"/>
                    <a:pt x="1425933" y="1955705"/>
                  </a:cubicBezTo>
                  <a:cubicBezTo>
                    <a:pt x="1576409" y="1551898"/>
                    <a:pt x="1384505" y="1363327"/>
                    <a:pt x="1102601" y="1363327"/>
                  </a:cubicBezTo>
                  <a:lnTo>
                    <a:pt x="739270" y="1692849"/>
                  </a:lnTo>
                  <a:lnTo>
                    <a:pt x="375938" y="1363327"/>
                  </a:lnTo>
                  <a:cubicBezTo>
                    <a:pt x="94511" y="1363327"/>
                    <a:pt x="-97869" y="1551898"/>
                    <a:pt x="52606" y="1955705"/>
                  </a:cubicBezTo>
                  <a:cubicBezTo>
                    <a:pt x="94511" y="2067610"/>
                    <a:pt x="261653" y="2294275"/>
                    <a:pt x="261653" y="2294751"/>
                  </a:cubicBezTo>
                  <a:lnTo>
                    <a:pt x="1216887" y="2294751"/>
                  </a:lnTo>
                  <a:cubicBezTo>
                    <a:pt x="2019740" y="2294751"/>
                    <a:pt x="2381167" y="1801896"/>
                    <a:pt x="2490691" y="1374279"/>
                  </a:cubicBezTo>
                  <a:lnTo>
                    <a:pt x="2899259" y="1374279"/>
                  </a:lnTo>
                  <a:lnTo>
                    <a:pt x="2899259" y="639997"/>
                  </a:lnTo>
                  <a:lnTo>
                    <a:pt x="2354977" y="0"/>
                  </a:lnTo>
                  <a:cubicBezTo>
                    <a:pt x="1933074" y="0"/>
                    <a:pt x="1644980" y="236666"/>
                    <a:pt x="1870693" y="81571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2" name="Полилиния: фигура 191">
              <a:extLst>
                <a:ext uri="{FF2B5EF4-FFF2-40B4-BE49-F238E27FC236}">
                  <a16:creationId xmlns:a16="http://schemas.microsoft.com/office/drawing/2014/main" id="{4D2F13F8-08E1-4F64-9812-34DBB4A4982D}"/>
                </a:ext>
              </a:extLst>
            </p:cNvPr>
            <p:cNvSpPr/>
            <p:nvPr/>
          </p:nvSpPr>
          <p:spPr>
            <a:xfrm>
              <a:off x="21886374" y="3089832"/>
              <a:ext cx="5687276" cy="7565185"/>
            </a:xfrm>
            <a:custGeom>
              <a:avLst/>
              <a:gdLst>
                <a:gd name="connsiteX0" fmla="*/ 2993003 w 5687276"/>
                <a:gd name="connsiteY0" fmla="*/ 6830703 h 7565185"/>
                <a:gd name="connsiteX1" fmla="*/ 3950142 w 5687276"/>
                <a:gd name="connsiteY1" fmla="*/ 5855946 h 7565185"/>
                <a:gd name="connsiteX2" fmla="*/ 4138236 w 5687276"/>
                <a:gd name="connsiteY2" fmla="*/ 5933088 h 7565185"/>
                <a:gd name="connsiteX3" fmla="*/ 3013955 w 5687276"/>
                <a:gd name="connsiteY3" fmla="*/ 7340225 h 7565185"/>
                <a:gd name="connsiteX4" fmla="*/ 3003956 w 5687276"/>
                <a:gd name="connsiteY4" fmla="*/ 7354034 h 7565185"/>
                <a:gd name="connsiteX5" fmla="*/ 3008717 w 5687276"/>
                <a:gd name="connsiteY5" fmla="*/ 7370701 h 7565185"/>
                <a:gd name="connsiteX6" fmla="*/ 4156807 w 5687276"/>
                <a:gd name="connsiteY6" fmla="*/ 7254034 h 7565185"/>
                <a:gd name="connsiteX7" fmla="*/ 4621091 w 5687276"/>
                <a:gd name="connsiteY7" fmla="*/ 6011183 h 7565185"/>
                <a:gd name="connsiteX8" fmla="*/ 5644419 w 5687276"/>
                <a:gd name="connsiteY8" fmla="*/ 6631181 h 7565185"/>
                <a:gd name="connsiteX9" fmla="*/ 5687276 w 5687276"/>
                <a:gd name="connsiteY9" fmla="*/ 6624514 h 7565185"/>
                <a:gd name="connsiteX10" fmla="*/ 5687276 w 5687276"/>
                <a:gd name="connsiteY10" fmla="*/ 5224044 h 7565185"/>
                <a:gd name="connsiteX11" fmla="*/ 5657753 w 5687276"/>
                <a:gd name="connsiteY11" fmla="*/ 5204996 h 7565185"/>
                <a:gd name="connsiteX12" fmla="*/ 4781090 w 5687276"/>
                <a:gd name="connsiteY12" fmla="*/ 5278329 h 7565185"/>
                <a:gd name="connsiteX13" fmla="*/ 3989189 w 5687276"/>
                <a:gd name="connsiteY13" fmla="*/ 4388809 h 7565185"/>
                <a:gd name="connsiteX14" fmla="*/ 4283950 w 5687276"/>
                <a:gd name="connsiteY14" fmla="*/ 3740717 h 7565185"/>
                <a:gd name="connsiteX15" fmla="*/ 4272521 w 5687276"/>
                <a:gd name="connsiteY15" fmla="*/ 3619766 h 7565185"/>
                <a:gd name="connsiteX16" fmla="*/ 4213950 w 5687276"/>
                <a:gd name="connsiteY16" fmla="*/ 3583575 h 7565185"/>
                <a:gd name="connsiteX17" fmla="*/ 1050155 w 5687276"/>
                <a:gd name="connsiteY17" fmla="*/ 10734 h 7565185"/>
                <a:gd name="connsiteX18" fmla="*/ 1014917 w 5687276"/>
                <a:gd name="connsiteY18" fmla="*/ 5496 h 7565185"/>
                <a:gd name="connsiteX19" fmla="*/ 993012 w 5687276"/>
                <a:gd name="connsiteY19" fmla="*/ 1920726 h 7565185"/>
                <a:gd name="connsiteX20" fmla="*/ 2761576 w 5687276"/>
                <a:gd name="connsiteY20" fmla="*/ 3238339 h 7565185"/>
                <a:gd name="connsiteX21" fmla="*/ 2740623 w 5687276"/>
                <a:gd name="connsiteY21" fmla="*/ 3469290 h 7565185"/>
                <a:gd name="connsiteX22" fmla="*/ 151588 w 5687276"/>
                <a:gd name="connsiteY22" fmla="*/ 1946440 h 7565185"/>
                <a:gd name="connsiteX23" fmla="*/ 114445 w 5687276"/>
                <a:gd name="connsiteY23" fmla="*/ 1950725 h 7565185"/>
                <a:gd name="connsiteX24" fmla="*/ 622062 w 5687276"/>
                <a:gd name="connsiteY24" fmla="*/ 3515004 h 7565185"/>
                <a:gd name="connsiteX25" fmla="*/ 2771576 w 5687276"/>
                <a:gd name="connsiteY25" fmla="*/ 4047382 h 7565185"/>
                <a:gd name="connsiteX26" fmla="*/ 2808242 w 5687276"/>
                <a:gd name="connsiteY26" fmla="*/ 4246905 h 7565185"/>
                <a:gd name="connsiteX27" fmla="*/ 157302 w 5687276"/>
                <a:gd name="connsiteY27" fmla="*/ 3834527 h 7565185"/>
                <a:gd name="connsiteX28" fmla="*/ 124921 w 5687276"/>
                <a:gd name="connsiteY28" fmla="*/ 3850717 h 7565185"/>
                <a:gd name="connsiteX29" fmla="*/ 1039679 w 5687276"/>
                <a:gd name="connsiteY29" fmla="*/ 4991664 h 7565185"/>
                <a:gd name="connsiteX30" fmla="*/ 2983479 w 5687276"/>
                <a:gd name="connsiteY30" fmla="*/ 4783093 h 7565185"/>
                <a:gd name="connsiteX31" fmla="*/ 2983479 w 5687276"/>
                <a:gd name="connsiteY31" fmla="*/ 4783093 h 7565185"/>
                <a:gd name="connsiteX32" fmla="*/ 3068717 w 5687276"/>
                <a:gd name="connsiteY32" fmla="*/ 4959283 h 7565185"/>
                <a:gd name="connsiteX33" fmla="*/ 785394 w 5687276"/>
                <a:gd name="connsiteY33" fmla="*/ 5395948 h 7565185"/>
                <a:gd name="connsiteX34" fmla="*/ 761585 w 5687276"/>
                <a:gd name="connsiteY34" fmla="*/ 5417376 h 7565185"/>
                <a:gd name="connsiteX35" fmla="*/ 1886342 w 5687276"/>
                <a:gd name="connsiteY35" fmla="*/ 6117850 h 7565185"/>
                <a:gd name="connsiteX36" fmla="*/ 3392049 w 5687276"/>
                <a:gd name="connsiteY36" fmla="*/ 5426900 h 7565185"/>
                <a:gd name="connsiteX37" fmla="*/ 3531096 w 5687276"/>
                <a:gd name="connsiteY37" fmla="*/ 5565947 h 7565185"/>
                <a:gd name="connsiteX38" fmla="*/ 1803485 w 5687276"/>
                <a:gd name="connsiteY38" fmla="*/ 6563085 h 7565185"/>
                <a:gd name="connsiteX39" fmla="*/ 1786342 w 5687276"/>
                <a:gd name="connsiteY39" fmla="*/ 6593561 h 7565185"/>
                <a:gd name="connsiteX40" fmla="*/ 2993003 w 5687276"/>
                <a:gd name="connsiteY40" fmla="*/ 6830227 h 756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687276" h="7565185">
                  <a:moveTo>
                    <a:pt x="2993003" y="6830703"/>
                  </a:moveTo>
                  <a:cubicBezTo>
                    <a:pt x="3302049" y="6682132"/>
                    <a:pt x="3686333" y="6293087"/>
                    <a:pt x="3950142" y="5855946"/>
                  </a:cubicBezTo>
                  <a:cubicBezTo>
                    <a:pt x="4010617" y="5885945"/>
                    <a:pt x="4073951" y="5911183"/>
                    <a:pt x="4138236" y="5933088"/>
                  </a:cubicBezTo>
                  <a:cubicBezTo>
                    <a:pt x="3974427" y="6755942"/>
                    <a:pt x="3156812" y="7257844"/>
                    <a:pt x="3013955" y="7340225"/>
                  </a:cubicBezTo>
                  <a:cubicBezTo>
                    <a:pt x="3008717" y="7343082"/>
                    <a:pt x="3004908" y="7348320"/>
                    <a:pt x="3003956" y="7354034"/>
                  </a:cubicBezTo>
                  <a:cubicBezTo>
                    <a:pt x="3003003" y="7359748"/>
                    <a:pt x="3004432" y="7365939"/>
                    <a:pt x="3008717" y="7370701"/>
                  </a:cubicBezTo>
                  <a:cubicBezTo>
                    <a:pt x="3252050" y="7644509"/>
                    <a:pt x="3813476" y="7649747"/>
                    <a:pt x="4156807" y="7254034"/>
                  </a:cubicBezTo>
                  <a:cubicBezTo>
                    <a:pt x="4367759" y="7010226"/>
                    <a:pt x="4530139" y="6557847"/>
                    <a:pt x="4621091" y="6011183"/>
                  </a:cubicBezTo>
                  <a:cubicBezTo>
                    <a:pt x="4873947" y="6011183"/>
                    <a:pt x="5451563" y="6119754"/>
                    <a:pt x="5644419" y="6631181"/>
                  </a:cubicBezTo>
                  <a:cubicBezTo>
                    <a:pt x="5652991" y="6652609"/>
                    <a:pt x="5687276" y="6647371"/>
                    <a:pt x="5687276" y="6624514"/>
                  </a:cubicBezTo>
                  <a:lnTo>
                    <a:pt x="5687276" y="5224044"/>
                  </a:lnTo>
                  <a:cubicBezTo>
                    <a:pt x="5687276" y="5209758"/>
                    <a:pt x="5672038" y="5200235"/>
                    <a:pt x="5657753" y="5204996"/>
                  </a:cubicBezTo>
                  <a:cubicBezTo>
                    <a:pt x="5340135" y="5309758"/>
                    <a:pt x="5009661" y="5322615"/>
                    <a:pt x="4781090" y="5278329"/>
                  </a:cubicBezTo>
                  <a:cubicBezTo>
                    <a:pt x="4330140" y="5198806"/>
                    <a:pt x="3989189" y="4830712"/>
                    <a:pt x="3989189" y="4388809"/>
                  </a:cubicBezTo>
                  <a:cubicBezTo>
                    <a:pt x="3989189" y="4134525"/>
                    <a:pt x="4102522" y="3905002"/>
                    <a:pt x="4283950" y="3740717"/>
                  </a:cubicBezTo>
                  <a:cubicBezTo>
                    <a:pt x="4322521" y="3705955"/>
                    <a:pt x="4317283" y="3647385"/>
                    <a:pt x="4272521" y="3619766"/>
                  </a:cubicBezTo>
                  <a:cubicBezTo>
                    <a:pt x="4252998" y="3607861"/>
                    <a:pt x="4233474" y="3595956"/>
                    <a:pt x="4213950" y="3583575"/>
                  </a:cubicBezTo>
                  <a:cubicBezTo>
                    <a:pt x="2639195" y="2583103"/>
                    <a:pt x="1204916" y="265495"/>
                    <a:pt x="1050155" y="10734"/>
                  </a:cubicBezTo>
                  <a:cubicBezTo>
                    <a:pt x="1043012" y="-1170"/>
                    <a:pt x="1025869" y="-3551"/>
                    <a:pt x="1014917" y="5496"/>
                  </a:cubicBezTo>
                  <a:cubicBezTo>
                    <a:pt x="531110" y="431685"/>
                    <a:pt x="483967" y="1265967"/>
                    <a:pt x="993012" y="1920726"/>
                  </a:cubicBezTo>
                  <a:cubicBezTo>
                    <a:pt x="1330154" y="2353581"/>
                    <a:pt x="2037293" y="2827388"/>
                    <a:pt x="2761576" y="3238339"/>
                  </a:cubicBezTo>
                  <a:cubicBezTo>
                    <a:pt x="2751576" y="3315005"/>
                    <a:pt x="2744433" y="3392148"/>
                    <a:pt x="2740623" y="3469290"/>
                  </a:cubicBezTo>
                  <a:cubicBezTo>
                    <a:pt x="1249678" y="3149292"/>
                    <a:pt x="303492" y="2120725"/>
                    <a:pt x="151588" y="1946440"/>
                  </a:cubicBezTo>
                  <a:cubicBezTo>
                    <a:pt x="141588" y="1934535"/>
                    <a:pt x="121112" y="1936916"/>
                    <a:pt x="114445" y="1950725"/>
                  </a:cubicBezTo>
                  <a:cubicBezTo>
                    <a:pt x="-159839" y="2489295"/>
                    <a:pt x="78255" y="3212148"/>
                    <a:pt x="622062" y="3515004"/>
                  </a:cubicBezTo>
                  <a:cubicBezTo>
                    <a:pt x="1099679" y="3780717"/>
                    <a:pt x="1849199" y="3936907"/>
                    <a:pt x="2771576" y="4047382"/>
                  </a:cubicBezTo>
                  <a:cubicBezTo>
                    <a:pt x="2781576" y="4114049"/>
                    <a:pt x="2793480" y="4180715"/>
                    <a:pt x="2808242" y="4246905"/>
                  </a:cubicBezTo>
                  <a:cubicBezTo>
                    <a:pt x="1424439" y="4434048"/>
                    <a:pt x="343015" y="3928812"/>
                    <a:pt x="157302" y="3834527"/>
                  </a:cubicBezTo>
                  <a:cubicBezTo>
                    <a:pt x="143493" y="3827384"/>
                    <a:pt x="126826" y="3836431"/>
                    <a:pt x="124921" y="3850717"/>
                  </a:cubicBezTo>
                  <a:cubicBezTo>
                    <a:pt x="54922" y="4426905"/>
                    <a:pt x="418253" y="4889284"/>
                    <a:pt x="1039679" y="4991664"/>
                  </a:cubicBezTo>
                  <a:cubicBezTo>
                    <a:pt x="1664438" y="5094997"/>
                    <a:pt x="2983479" y="4783093"/>
                    <a:pt x="2983479" y="4783093"/>
                  </a:cubicBezTo>
                  <a:lnTo>
                    <a:pt x="2983479" y="4783093"/>
                  </a:lnTo>
                  <a:cubicBezTo>
                    <a:pt x="3009670" y="4842617"/>
                    <a:pt x="3038241" y="4901664"/>
                    <a:pt x="3068717" y="4959283"/>
                  </a:cubicBezTo>
                  <a:cubicBezTo>
                    <a:pt x="2195864" y="5460233"/>
                    <a:pt x="971108" y="5407376"/>
                    <a:pt x="785394" y="5395948"/>
                  </a:cubicBezTo>
                  <a:cubicBezTo>
                    <a:pt x="772537" y="5394995"/>
                    <a:pt x="761585" y="5405472"/>
                    <a:pt x="761585" y="5417376"/>
                  </a:cubicBezTo>
                  <a:cubicBezTo>
                    <a:pt x="776347" y="6022612"/>
                    <a:pt x="1365868" y="6188801"/>
                    <a:pt x="1886342" y="6117850"/>
                  </a:cubicBezTo>
                  <a:cubicBezTo>
                    <a:pt x="2331101" y="6057373"/>
                    <a:pt x="2952527" y="5761660"/>
                    <a:pt x="3392049" y="5426900"/>
                  </a:cubicBezTo>
                  <a:cubicBezTo>
                    <a:pt x="3436335" y="5475947"/>
                    <a:pt x="3483001" y="5522138"/>
                    <a:pt x="3531096" y="5565947"/>
                  </a:cubicBezTo>
                  <a:cubicBezTo>
                    <a:pt x="3111098" y="6254515"/>
                    <a:pt x="2124912" y="6537371"/>
                    <a:pt x="1803485" y="6563085"/>
                  </a:cubicBezTo>
                  <a:cubicBezTo>
                    <a:pt x="1787771" y="6564514"/>
                    <a:pt x="1778723" y="6580704"/>
                    <a:pt x="1786342" y="6593561"/>
                  </a:cubicBezTo>
                  <a:cubicBezTo>
                    <a:pt x="1997294" y="6958322"/>
                    <a:pt x="2473006" y="7079750"/>
                    <a:pt x="2993003" y="6830227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3" name="Полилиния: фигура 192">
              <a:extLst>
                <a:ext uri="{FF2B5EF4-FFF2-40B4-BE49-F238E27FC236}">
                  <a16:creationId xmlns:a16="http://schemas.microsoft.com/office/drawing/2014/main" id="{EA689C67-478F-4150-A205-23B224318627}"/>
                </a:ext>
              </a:extLst>
            </p:cNvPr>
            <p:cNvSpPr/>
            <p:nvPr/>
          </p:nvSpPr>
          <p:spPr>
            <a:xfrm>
              <a:off x="28954597" y="8231495"/>
              <a:ext cx="326665" cy="1157136"/>
            </a:xfrm>
            <a:custGeom>
              <a:avLst/>
              <a:gdLst>
                <a:gd name="connsiteX0" fmla="*/ 231428 w 326665"/>
                <a:gd name="connsiteY0" fmla="*/ 160475 h 1157136"/>
                <a:gd name="connsiteX1" fmla="*/ 255713 w 326665"/>
                <a:gd name="connsiteY1" fmla="*/ 248094 h 1157136"/>
                <a:gd name="connsiteX2" fmla="*/ 0 w 326665"/>
                <a:gd name="connsiteY2" fmla="*/ 260474 h 1157136"/>
                <a:gd name="connsiteX3" fmla="*/ 326665 w 326665"/>
                <a:gd name="connsiteY3" fmla="*/ 1157137 h 1157136"/>
                <a:gd name="connsiteX4" fmla="*/ 326665 w 326665"/>
                <a:gd name="connsiteY4" fmla="*/ 0 h 1157136"/>
                <a:gd name="connsiteX5" fmla="*/ 231428 w 326665"/>
                <a:gd name="connsiteY5" fmla="*/ 160475 h 115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6665" h="1157136">
                  <a:moveTo>
                    <a:pt x="231428" y="160475"/>
                  </a:moveTo>
                  <a:cubicBezTo>
                    <a:pt x="231428" y="187618"/>
                    <a:pt x="238094" y="216665"/>
                    <a:pt x="255713" y="248094"/>
                  </a:cubicBezTo>
                  <a:cubicBezTo>
                    <a:pt x="205714" y="239999"/>
                    <a:pt x="70000" y="243332"/>
                    <a:pt x="0" y="260474"/>
                  </a:cubicBezTo>
                  <a:lnTo>
                    <a:pt x="326665" y="1157137"/>
                  </a:lnTo>
                  <a:lnTo>
                    <a:pt x="326665" y="0"/>
                  </a:lnTo>
                  <a:cubicBezTo>
                    <a:pt x="274284" y="23809"/>
                    <a:pt x="231428" y="75714"/>
                    <a:pt x="231428" y="16047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4" name="Полилиния: фигура 193">
              <a:extLst>
                <a:ext uri="{FF2B5EF4-FFF2-40B4-BE49-F238E27FC236}">
                  <a16:creationId xmlns:a16="http://schemas.microsoft.com/office/drawing/2014/main" id="{85BD4667-DCE0-4700-8085-5883452FF555}"/>
                </a:ext>
              </a:extLst>
            </p:cNvPr>
            <p:cNvSpPr/>
            <p:nvPr/>
          </p:nvSpPr>
          <p:spPr>
            <a:xfrm>
              <a:off x="28145552" y="7895514"/>
              <a:ext cx="1136185" cy="3409300"/>
            </a:xfrm>
            <a:custGeom>
              <a:avLst/>
              <a:gdLst>
                <a:gd name="connsiteX0" fmla="*/ 397618 w 1136185"/>
                <a:gd name="connsiteY0" fmla="*/ 66459 h 3409300"/>
                <a:gd name="connsiteX1" fmla="*/ 397618 w 1136185"/>
                <a:gd name="connsiteY1" fmla="*/ 66459 h 3409300"/>
                <a:gd name="connsiteX2" fmla="*/ 600473 w 1136185"/>
                <a:gd name="connsiteY2" fmla="*/ 629313 h 3409300"/>
                <a:gd name="connsiteX3" fmla="*/ 148095 w 1136185"/>
                <a:gd name="connsiteY3" fmla="*/ 964550 h 3409300"/>
                <a:gd name="connsiteX4" fmla="*/ 770949 w 1136185"/>
                <a:gd name="connsiteY4" fmla="*/ 1315501 h 3409300"/>
                <a:gd name="connsiteX5" fmla="*/ 808092 w 1136185"/>
                <a:gd name="connsiteY5" fmla="*/ 1453119 h 3409300"/>
                <a:gd name="connsiteX6" fmla="*/ 517617 w 1136185"/>
                <a:gd name="connsiteY6" fmla="*/ 1546928 h 3409300"/>
                <a:gd name="connsiteX7" fmla="*/ 117143 w 1136185"/>
                <a:gd name="connsiteY7" fmla="*/ 1461691 h 3409300"/>
                <a:gd name="connsiteX8" fmla="*/ 118571 w 1136185"/>
                <a:gd name="connsiteY8" fmla="*/ 1780260 h 3409300"/>
                <a:gd name="connsiteX9" fmla="*/ 135238 w 1136185"/>
                <a:gd name="connsiteY9" fmla="*/ 2068354 h 3409300"/>
                <a:gd name="connsiteX10" fmla="*/ 416665 w 1136185"/>
                <a:gd name="connsiteY10" fmla="*/ 1710737 h 3409300"/>
                <a:gd name="connsiteX11" fmla="*/ 442379 w 1136185"/>
                <a:gd name="connsiteY11" fmla="*/ 1949307 h 3409300"/>
                <a:gd name="connsiteX12" fmla="*/ 427618 w 1136185"/>
                <a:gd name="connsiteY12" fmla="*/ 2107402 h 3409300"/>
                <a:gd name="connsiteX13" fmla="*/ 219523 w 1136185"/>
                <a:gd name="connsiteY13" fmla="*/ 2869779 h 3409300"/>
                <a:gd name="connsiteX14" fmla="*/ 115238 w 1136185"/>
                <a:gd name="connsiteY14" fmla="*/ 2724066 h 3409300"/>
                <a:gd name="connsiteX15" fmla="*/ 61429 w 1136185"/>
                <a:gd name="connsiteY15" fmla="*/ 2702161 h 3409300"/>
                <a:gd name="connsiteX16" fmla="*/ 0 w 1136185"/>
                <a:gd name="connsiteY16" fmla="*/ 2916445 h 3409300"/>
                <a:gd name="connsiteX17" fmla="*/ 431903 w 1136185"/>
                <a:gd name="connsiteY17" fmla="*/ 3175969 h 3409300"/>
                <a:gd name="connsiteX18" fmla="*/ 1136185 w 1136185"/>
                <a:gd name="connsiteY18" fmla="*/ 3409300 h 3409300"/>
                <a:gd name="connsiteX19" fmla="*/ 1136185 w 1136185"/>
                <a:gd name="connsiteY19" fmla="*/ 1811213 h 3409300"/>
                <a:gd name="connsiteX20" fmla="*/ 488570 w 1136185"/>
                <a:gd name="connsiteY20" fmla="*/ 34078 h 3409300"/>
                <a:gd name="connsiteX21" fmla="*/ 398093 w 1136185"/>
                <a:gd name="connsiteY21" fmla="*/ 65982 h 3409300"/>
                <a:gd name="connsiteX22" fmla="*/ 356189 w 1136185"/>
                <a:gd name="connsiteY22" fmla="*/ 2764065 h 3409300"/>
                <a:gd name="connsiteX23" fmla="*/ 356189 w 1136185"/>
                <a:gd name="connsiteY23" fmla="*/ 2764065 h 3409300"/>
                <a:gd name="connsiteX24" fmla="*/ 757616 w 1136185"/>
                <a:gd name="connsiteY24" fmla="*/ 2155973 h 3409300"/>
                <a:gd name="connsiteX25" fmla="*/ 838092 w 1136185"/>
                <a:gd name="connsiteY25" fmla="*/ 2658351 h 3409300"/>
                <a:gd name="connsiteX26" fmla="*/ 356189 w 1136185"/>
                <a:gd name="connsiteY26" fmla="*/ 2764065 h 340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36185" h="3409300">
                  <a:moveTo>
                    <a:pt x="397618" y="66459"/>
                  </a:moveTo>
                  <a:lnTo>
                    <a:pt x="397618" y="66459"/>
                  </a:lnTo>
                  <a:cubicBezTo>
                    <a:pt x="397618" y="66459"/>
                    <a:pt x="600473" y="629313"/>
                    <a:pt x="600473" y="629313"/>
                  </a:cubicBezTo>
                  <a:cubicBezTo>
                    <a:pt x="427141" y="670742"/>
                    <a:pt x="148095" y="796932"/>
                    <a:pt x="148095" y="964550"/>
                  </a:cubicBezTo>
                  <a:cubicBezTo>
                    <a:pt x="148095" y="1187406"/>
                    <a:pt x="542855" y="1332643"/>
                    <a:pt x="770949" y="1315501"/>
                  </a:cubicBezTo>
                  <a:cubicBezTo>
                    <a:pt x="759521" y="1366453"/>
                    <a:pt x="772854" y="1411691"/>
                    <a:pt x="808092" y="1453119"/>
                  </a:cubicBezTo>
                  <a:cubicBezTo>
                    <a:pt x="725235" y="1453119"/>
                    <a:pt x="569046" y="1491690"/>
                    <a:pt x="517617" y="1546928"/>
                  </a:cubicBezTo>
                  <a:cubicBezTo>
                    <a:pt x="396665" y="1434072"/>
                    <a:pt x="207142" y="1393119"/>
                    <a:pt x="117143" y="1461691"/>
                  </a:cubicBezTo>
                  <a:cubicBezTo>
                    <a:pt x="26667" y="1530738"/>
                    <a:pt x="23809" y="1647880"/>
                    <a:pt x="118571" y="1780260"/>
                  </a:cubicBezTo>
                  <a:cubicBezTo>
                    <a:pt x="184285" y="1871689"/>
                    <a:pt x="209047" y="1962164"/>
                    <a:pt x="135238" y="2068354"/>
                  </a:cubicBezTo>
                  <a:cubicBezTo>
                    <a:pt x="410475" y="2068354"/>
                    <a:pt x="309046" y="1710737"/>
                    <a:pt x="416665" y="1710737"/>
                  </a:cubicBezTo>
                  <a:cubicBezTo>
                    <a:pt x="402856" y="1780260"/>
                    <a:pt x="411427" y="1860260"/>
                    <a:pt x="442379" y="1949307"/>
                  </a:cubicBezTo>
                  <a:cubicBezTo>
                    <a:pt x="462855" y="2008355"/>
                    <a:pt x="462855" y="2050259"/>
                    <a:pt x="427618" y="2107402"/>
                  </a:cubicBezTo>
                  <a:cubicBezTo>
                    <a:pt x="339047" y="2249306"/>
                    <a:pt x="200952" y="2575018"/>
                    <a:pt x="219523" y="2869779"/>
                  </a:cubicBezTo>
                  <a:cubicBezTo>
                    <a:pt x="129523" y="2869303"/>
                    <a:pt x="83333" y="2847398"/>
                    <a:pt x="115238" y="2724066"/>
                  </a:cubicBezTo>
                  <a:cubicBezTo>
                    <a:pt x="127143" y="2678351"/>
                    <a:pt x="98571" y="2645495"/>
                    <a:pt x="61429" y="2702161"/>
                  </a:cubicBezTo>
                  <a:cubicBezTo>
                    <a:pt x="20001" y="2764542"/>
                    <a:pt x="0" y="2870732"/>
                    <a:pt x="0" y="2916445"/>
                  </a:cubicBezTo>
                  <a:cubicBezTo>
                    <a:pt x="0" y="3178826"/>
                    <a:pt x="312380" y="3231682"/>
                    <a:pt x="431903" y="3175969"/>
                  </a:cubicBezTo>
                  <a:cubicBezTo>
                    <a:pt x="612855" y="3351205"/>
                    <a:pt x="885235" y="3409300"/>
                    <a:pt x="1136185" y="3409300"/>
                  </a:cubicBezTo>
                  <a:lnTo>
                    <a:pt x="1136185" y="1811213"/>
                  </a:lnTo>
                  <a:lnTo>
                    <a:pt x="488570" y="34078"/>
                  </a:lnTo>
                  <a:cubicBezTo>
                    <a:pt x="464284" y="-27827"/>
                    <a:pt x="376665" y="1697"/>
                    <a:pt x="398093" y="65982"/>
                  </a:cubicBezTo>
                  <a:close/>
                  <a:moveTo>
                    <a:pt x="356189" y="2764065"/>
                  </a:moveTo>
                  <a:lnTo>
                    <a:pt x="356189" y="2764065"/>
                  </a:lnTo>
                  <a:cubicBezTo>
                    <a:pt x="331427" y="2629304"/>
                    <a:pt x="519046" y="2388353"/>
                    <a:pt x="757616" y="2155973"/>
                  </a:cubicBezTo>
                  <a:cubicBezTo>
                    <a:pt x="706664" y="2307401"/>
                    <a:pt x="738568" y="2568828"/>
                    <a:pt x="838092" y="2658351"/>
                  </a:cubicBezTo>
                  <a:cubicBezTo>
                    <a:pt x="665235" y="2658351"/>
                    <a:pt x="459522" y="2690733"/>
                    <a:pt x="356189" y="276406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5" name="Полилиния: фигура 194">
              <a:extLst>
                <a:ext uri="{FF2B5EF4-FFF2-40B4-BE49-F238E27FC236}">
                  <a16:creationId xmlns:a16="http://schemas.microsoft.com/office/drawing/2014/main" id="{C2F628C4-21D9-4353-9C2A-8D715D40CCEE}"/>
                </a:ext>
              </a:extLst>
            </p:cNvPr>
            <p:cNvSpPr/>
            <p:nvPr/>
          </p:nvSpPr>
          <p:spPr>
            <a:xfrm>
              <a:off x="23992239" y="11543861"/>
              <a:ext cx="1847134" cy="1273803"/>
            </a:xfrm>
            <a:custGeom>
              <a:avLst/>
              <a:gdLst>
                <a:gd name="connsiteX0" fmla="*/ 1847134 w 1847134"/>
                <a:gd name="connsiteY0" fmla="*/ 664758 h 1273803"/>
                <a:gd name="connsiteX1" fmla="*/ 1779992 w 1847134"/>
                <a:gd name="connsiteY1" fmla="*/ 174284 h 1273803"/>
                <a:gd name="connsiteX2" fmla="*/ 1779039 w 1847134"/>
                <a:gd name="connsiteY2" fmla="*/ 170951 h 1273803"/>
                <a:gd name="connsiteX3" fmla="*/ 1758563 w 1847134"/>
                <a:gd name="connsiteY3" fmla="*/ 0 h 1273803"/>
                <a:gd name="connsiteX4" fmla="*/ 1579516 w 1847134"/>
                <a:gd name="connsiteY4" fmla="*/ 140475 h 1273803"/>
                <a:gd name="connsiteX5" fmla="*/ 1586183 w 1847134"/>
                <a:gd name="connsiteY5" fmla="*/ 165237 h 1273803"/>
                <a:gd name="connsiteX6" fmla="*/ 1016186 w 1847134"/>
                <a:gd name="connsiteY6" fmla="*/ 798091 h 1273803"/>
                <a:gd name="connsiteX7" fmla="*/ 902377 w 1847134"/>
                <a:gd name="connsiteY7" fmla="*/ 806663 h 1273803"/>
                <a:gd name="connsiteX8" fmla="*/ 329046 w 1847134"/>
                <a:gd name="connsiteY8" fmla="*/ 471902 h 1273803"/>
                <a:gd name="connsiteX9" fmla="*/ 313332 w 1847134"/>
                <a:gd name="connsiteY9" fmla="*/ 418093 h 1273803"/>
                <a:gd name="connsiteX10" fmla="*/ 290951 w 1847134"/>
                <a:gd name="connsiteY10" fmla="*/ 419522 h 1273803"/>
                <a:gd name="connsiteX11" fmla="*/ 0 w 1847134"/>
                <a:gd name="connsiteY11" fmla="*/ 358093 h 1273803"/>
                <a:gd name="connsiteX12" fmla="*/ 163333 w 1847134"/>
                <a:gd name="connsiteY12" fmla="*/ 969995 h 1273803"/>
                <a:gd name="connsiteX13" fmla="*/ 306189 w 1847134"/>
                <a:gd name="connsiteY13" fmla="*/ 1238090 h 1273803"/>
                <a:gd name="connsiteX14" fmla="*/ 659521 w 1847134"/>
                <a:gd name="connsiteY14" fmla="*/ 1273804 h 1273803"/>
                <a:gd name="connsiteX15" fmla="*/ 1847134 w 1847134"/>
                <a:gd name="connsiteY15" fmla="*/ 665235 h 12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47134" h="1273803">
                  <a:moveTo>
                    <a:pt x="1847134" y="664758"/>
                  </a:moveTo>
                  <a:cubicBezTo>
                    <a:pt x="1809515" y="505712"/>
                    <a:pt x="1785706" y="342379"/>
                    <a:pt x="1779992" y="174284"/>
                  </a:cubicBezTo>
                  <a:cubicBezTo>
                    <a:pt x="1779992" y="173333"/>
                    <a:pt x="1779516" y="171904"/>
                    <a:pt x="1779039" y="170951"/>
                  </a:cubicBezTo>
                  <a:cubicBezTo>
                    <a:pt x="1779992" y="147618"/>
                    <a:pt x="1770468" y="70000"/>
                    <a:pt x="1758563" y="0"/>
                  </a:cubicBezTo>
                  <a:cubicBezTo>
                    <a:pt x="1708563" y="54285"/>
                    <a:pt x="1649040" y="102856"/>
                    <a:pt x="1579516" y="140475"/>
                  </a:cubicBezTo>
                  <a:cubicBezTo>
                    <a:pt x="1580945" y="149046"/>
                    <a:pt x="1585231" y="156666"/>
                    <a:pt x="1586183" y="165237"/>
                  </a:cubicBezTo>
                  <a:cubicBezTo>
                    <a:pt x="1626659" y="460950"/>
                    <a:pt x="1370946" y="744758"/>
                    <a:pt x="1016186" y="798091"/>
                  </a:cubicBezTo>
                  <a:cubicBezTo>
                    <a:pt x="978091" y="803805"/>
                    <a:pt x="939996" y="806663"/>
                    <a:pt x="902377" y="806663"/>
                  </a:cubicBezTo>
                  <a:cubicBezTo>
                    <a:pt x="645711" y="806663"/>
                    <a:pt x="414760" y="676187"/>
                    <a:pt x="329046" y="471902"/>
                  </a:cubicBezTo>
                  <a:cubicBezTo>
                    <a:pt x="321903" y="454759"/>
                    <a:pt x="318570" y="436188"/>
                    <a:pt x="313332" y="418093"/>
                  </a:cubicBezTo>
                  <a:cubicBezTo>
                    <a:pt x="306189" y="418093"/>
                    <a:pt x="298570" y="419522"/>
                    <a:pt x="290951" y="419522"/>
                  </a:cubicBezTo>
                  <a:cubicBezTo>
                    <a:pt x="186666" y="419522"/>
                    <a:pt x="87619" y="397141"/>
                    <a:pt x="0" y="358093"/>
                  </a:cubicBezTo>
                  <a:cubicBezTo>
                    <a:pt x="30952" y="571426"/>
                    <a:pt x="80952" y="779044"/>
                    <a:pt x="163333" y="969995"/>
                  </a:cubicBezTo>
                  <a:cubicBezTo>
                    <a:pt x="203809" y="1063329"/>
                    <a:pt x="251904" y="1152851"/>
                    <a:pt x="306189" y="1238090"/>
                  </a:cubicBezTo>
                  <a:cubicBezTo>
                    <a:pt x="418093" y="1261422"/>
                    <a:pt x="536664" y="1273804"/>
                    <a:pt x="659521" y="1273804"/>
                  </a:cubicBezTo>
                  <a:cubicBezTo>
                    <a:pt x="1216185" y="1273804"/>
                    <a:pt x="1689040" y="1017614"/>
                    <a:pt x="1847134" y="66523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6" name="Полилиния: фигура 195">
              <a:extLst>
                <a:ext uri="{FF2B5EF4-FFF2-40B4-BE49-F238E27FC236}">
                  <a16:creationId xmlns:a16="http://schemas.microsoft.com/office/drawing/2014/main" id="{703BC204-3EA6-4763-8171-19F8277C0567}"/>
                </a:ext>
              </a:extLst>
            </p:cNvPr>
            <p:cNvSpPr/>
            <p:nvPr/>
          </p:nvSpPr>
          <p:spPr>
            <a:xfrm>
              <a:off x="25253661" y="13052425"/>
              <a:ext cx="1379993" cy="983242"/>
            </a:xfrm>
            <a:custGeom>
              <a:avLst/>
              <a:gdLst>
                <a:gd name="connsiteX0" fmla="*/ 953805 w 1379993"/>
                <a:gd name="connsiteY0" fmla="*/ 0 h 983242"/>
                <a:gd name="connsiteX1" fmla="*/ 0 w 1379993"/>
                <a:gd name="connsiteY1" fmla="*/ 602378 h 983242"/>
                <a:gd name="connsiteX2" fmla="*/ 1170471 w 1379993"/>
                <a:gd name="connsiteY2" fmla="*/ 982377 h 983242"/>
                <a:gd name="connsiteX3" fmla="*/ 1379994 w 1379993"/>
                <a:gd name="connsiteY3" fmla="*/ 472379 h 983242"/>
                <a:gd name="connsiteX4" fmla="*/ 953805 w 1379993"/>
                <a:gd name="connsiteY4" fmla="*/ 0 h 98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993" h="983242">
                  <a:moveTo>
                    <a:pt x="953805" y="0"/>
                  </a:moveTo>
                  <a:cubicBezTo>
                    <a:pt x="838568" y="320950"/>
                    <a:pt x="461427" y="565235"/>
                    <a:pt x="0" y="602378"/>
                  </a:cubicBezTo>
                  <a:cubicBezTo>
                    <a:pt x="453808" y="864758"/>
                    <a:pt x="918091" y="995233"/>
                    <a:pt x="1170471" y="982377"/>
                  </a:cubicBezTo>
                  <a:cubicBezTo>
                    <a:pt x="1162376" y="905234"/>
                    <a:pt x="1279518" y="571903"/>
                    <a:pt x="1379994" y="472379"/>
                  </a:cubicBezTo>
                  <a:cubicBezTo>
                    <a:pt x="1216185" y="336665"/>
                    <a:pt x="1074281" y="177142"/>
                    <a:pt x="953805" y="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7" name="Полилиния: фигура 196">
              <a:extLst>
                <a:ext uri="{FF2B5EF4-FFF2-40B4-BE49-F238E27FC236}">
                  <a16:creationId xmlns:a16="http://schemas.microsoft.com/office/drawing/2014/main" id="{45981199-2854-4172-94B3-A13ED49FDBE0}"/>
                </a:ext>
              </a:extLst>
            </p:cNvPr>
            <p:cNvSpPr/>
            <p:nvPr/>
          </p:nvSpPr>
          <p:spPr>
            <a:xfrm>
              <a:off x="24412713" y="10176576"/>
              <a:ext cx="4867596" cy="5347742"/>
            </a:xfrm>
            <a:custGeom>
              <a:avLst/>
              <a:gdLst>
                <a:gd name="connsiteX0" fmla="*/ 4219028 w 4867596"/>
                <a:gd name="connsiteY0" fmla="*/ 1292048 h 5347742"/>
                <a:gd name="connsiteX1" fmla="*/ 3670459 w 4867596"/>
                <a:gd name="connsiteY1" fmla="*/ 1292048 h 5347742"/>
                <a:gd name="connsiteX2" fmla="*/ 3160462 w 4867596"/>
                <a:gd name="connsiteY2" fmla="*/ 817764 h 5347742"/>
                <a:gd name="connsiteX3" fmla="*/ 3160462 w 4867596"/>
                <a:gd name="connsiteY3" fmla="*/ 1577 h 5347742"/>
                <a:gd name="connsiteX4" fmla="*/ 2569036 w 4867596"/>
                <a:gd name="connsiteY4" fmla="*/ 1900140 h 5347742"/>
                <a:gd name="connsiteX5" fmla="*/ 1519041 w 4867596"/>
                <a:gd name="connsiteY5" fmla="*/ 2157757 h 5347742"/>
                <a:gd name="connsiteX6" fmla="*/ 238570 w 4867596"/>
                <a:gd name="connsiteY6" fmla="*/ 2782040 h 5347742"/>
                <a:gd name="connsiteX7" fmla="*/ 0 w 4867596"/>
                <a:gd name="connsiteY7" fmla="*/ 2766803 h 5347742"/>
                <a:gd name="connsiteX8" fmla="*/ 618568 w 4867596"/>
                <a:gd name="connsiteY8" fmla="*/ 3338228 h 5347742"/>
                <a:gd name="connsiteX9" fmla="*/ 719044 w 4867596"/>
                <a:gd name="connsiteY9" fmla="*/ 3342038 h 5347742"/>
                <a:gd name="connsiteX10" fmla="*/ 1687135 w 4867596"/>
                <a:gd name="connsiteY10" fmla="*/ 2703470 h 5347742"/>
                <a:gd name="connsiteX11" fmla="*/ 1651897 w 4867596"/>
                <a:gd name="connsiteY11" fmla="*/ 2640612 h 5347742"/>
                <a:gd name="connsiteX12" fmla="*/ 2974272 w 4867596"/>
                <a:gd name="connsiteY12" fmla="*/ 2310138 h 5347742"/>
                <a:gd name="connsiteX13" fmla="*/ 3071414 w 4867596"/>
                <a:gd name="connsiteY13" fmla="*/ 2164901 h 5347742"/>
                <a:gd name="connsiteX14" fmla="*/ 3824268 w 4867596"/>
                <a:gd name="connsiteY14" fmla="*/ 1556332 h 5347742"/>
                <a:gd name="connsiteX15" fmla="*/ 4426170 w 4867596"/>
                <a:gd name="connsiteY15" fmla="*/ 2419185 h 5347742"/>
                <a:gd name="connsiteX16" fmla="*/ 2382846 w 4867596"/>
                <a:gd name="connsiteY16" fmla="*/ 3752036 h 5347742"/>
                <a:gd name="connsiteX17" fmla="*/ 2885701 w 4867596"/>
                <a:gd name="connsiteY17" fmla="*/ 4355844 h 5347742"/>
                <a:gd name="connsiteX18" fmla="*/ 2902367 w 4867596"/>
                <a:gd name="connsiteY18" fmla="*/ 4352985 h 5347742"/>
                <a:gd name="connsiteX19" fmla="*/ 2911891 w 4867596"/>
                <a:gd name="connsiteY19" fmla="*/ 4339177 h 5347742"/>
                <a:gd name="connsiteX20" fmla="*/ 4525693 w 4867596"/>
                <a:gd name="connsiteY20" fmla="*/ 2682993 h 5347742"/>
                <a:gd name="connsiteX21" fmla="*/ 4567122 w 4867596"/>
                <a:gd name="connsiteY21" fmla="*/ 2794422 h 5347742"/>
                <a:gd name="connsiteX22" fmla="*/ 3355223 w 4867596"/>
                <a:gd name="connsiteY22" fmla="*/ 4226795 h 5347742"/>
                <a:gd name="connsiteX23" fmla="*/ 3882839 w 4867596"/>
                <a:gd name="connsiteY23" fmla="*/ 4855841 h 5347742"/>
                <a:gd name="connsiteX24" fmla="*/ 3910458 w 4867596"/>
                <a:gd name="connsiteY24" fmla="*/ 4836793 h 5347742"/>
                <a:gd name="connsiteX25" fmla="*/ 4639027 w 4867596"/>
                <a:gd name="connsiteY25" fmla="*/ 3028706 h 5347742"/>
                <a:gd name="connsiteX26" fmla="*/ 4658550 w 4867596"/>
                <a:gd name="connsiteY26" fmla="*/ 3212515 h 5347742"/>
                <a:gd name="connsiteX27" fmla="*/ 4330933 w 4867596"/>
                <a:gd name="connsiteY27" fmla="*/ 4791556 h 5347742"/>
                <a:gd name="connsiteX28" fmla="*/ 4859501 w 4867596"/>
                <a:gd name="connsiteY28" fmla="*/ 5347743 h 5347742"/>
                <a:gd name="connsiteX29" fmla="*/ 4867596 w 4867596"/>
                <a:gd name="connsiteY29" fmla="*/ 5344409 h 5347742"/>
                <a:gd name="connsiteX30" fmla="*/ 4867596 w 4867596"/>
                <a:gd name="connsiteY30" fmla="*/ 1687284 h 5347742"/>
                <a:gd name="connsiteX31" fmla="*/ 4218076 w 4867596"/>
                <a:gd name="connsiteY31" fmla="*/ 1292048 h 534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67596" h="5347742">
                  <a:moveTo>
                    <a:pt x="4219028" y="1292048"/>
                  </a:moveTo>
                  <a:lnTo>
                    <a:pt x="3670459" y="1292048"/>
                  </a:lnTo>
                  <a:cubicBezTo>
                    <a:pt x="3388556" y="1292048"/>
                    <a:pt x="3160462" y="1079667"/>
                    <a:pt x="3160462" y="817764"/>
                  </a:cubicBezTo>
                  <a:lnTo>
                    <a:pt x="3160462" y="1577"/>
                  </a:lnTo>
                  <a:cubicBezTo>
                    <a:pt x="2366180" y="-38423"/>
                    <a:pt x="1704754" y="684907"/>
                    <a:pt x="2569036" y="1900140"/>
                  </a:cubicBezTo>
                  <a:cubicBezTo>
                    <a:pt x="2640940" y="2008711"/>
                    <a:pt x="1919039" y="2179662"/>
                    <a:pt x="1519041" y="2157757"/>
                  </a:cubicBezTo>
                  <a:cubicBezTo>
                    <a:pt x="1310946" y="2523946"/>
                    <a:pt x="815710" y="2782040"/>
                    <a:pt x="238570" y="2782040"/>
                  </a:cubicBezTo>
                  <a:cubicBezTo>
                    <a:pt x="157142" y="2782040"/>
                    <a:pt x="77619" y="2776802"/>
                    <a:pt x="0" y="2766803"/>
                  </a:cubicBezTo>
                  <a:cubicBezTo>
                    <a:pt x="173809" y="2990611"/>
                    <a:pt x="389998" y="3181563"/>
                    <a:pt x="618568" y="3338228"/>
                  </a:cubicBezTo>
                  <a:cubicBezTo>
                    <a:pt x="651426" y="3340610"/>
                    <a:pt x="685235" y="3342038"/>
                    <a:pt x="719044" y="3342038"/>
                  </a:cubicBezTo>
                  <a:cubicBezTo>
                    <a:pt x="1238090" y="3342038"/>
                    <a:pt x="1661897" y="3058230"/>
                    <a:pt x="1687135" y="2703470"/>
                  </a:cubicBezTo>
                  <a:cubicBezTo>
                    <a:pt x="1675230" y="2682517"/>
                    <a:pt x="1663326" y="2662041"/>
                    <a:pt x="1651897" y="2640612"/>
                  </a:cubicBezTo>
                  <a:cubicBezTo>
                    <a:pt x="1982848" y="2444423"/>
                    <a:pt x="2519988" y="2310138"/>
                    <a:pt x="2974272" y="2310138"/>
                  </a:cubicBezTo>
                  <a:cubicBezTo>
                    <a:pt x="3060938" y="2310138"/>
                    <a:pt x="3101414" y="2236805"/>
                    <a:pt x="3071414" y="2164901"/>
                  </a:cubicBezTo>
                  <a:cubicBezTo>
                    <a:pt x="2848558" y="1628236"/>
                    <a:pt x="3328080" y="1239667"/>
                    <a:pt x="3824268" y="1556332"/>
                  </a:cubicBezTo>
                  <a:cubicBezTo>
                    <a:pt x="4040933" y="1694426"/>
                    <a:pt x="4260456" y="1965854"/>
                    <a:pt x="4426170" y="2419185"/>
                  </a:cubicBezTo>
                  <a:cubicBezTo>
                    <a:pt x="3611888" y="2616327"/>
                    <a:pt x="2589988" y="3159182"/>
                    <a:pt x="2382846" y="3752036"/>
                  </a:cubicBezTo>
                  <a:cubicBezTo>
                    <a:pt x="2303323" y="3981082"/>
                    <a:pt x="2566179" y="4292986"/>
                    <a:pt x="2885701" y="4355844"/>
                  </a:cubicBezTo>
                  <a:cubicBezTo>
                    <a:pt x="2891415" y="4357272"/>
                    <a:pt x="2897129" y="4355844"/>
                    <a:pt x="2902367" y="4352985"/>
                  </a:cubicBezTo>
                  <a:cubicBezTo>
                    <a:pt x="2907129" y="4349653"/>
                    <a:pt x="2910463" y="4344891"/>
                    <a:pt x="2911891" y="4339177"/>
                  </a:cubicBezTo>
                  <a:cubicBezTo>
                    <a:pt x="3078557" y="3454418"/>
                    <a:pt x="4030457" y="2794898"/>
                    <a:pt x="4525693" y="2682993"/>
                  </a:cubicBezTo>
                  <a:cubicBezTo>
                    <a:pt x="4550455" y="2749660"/>
                    <a:pt x="4542360" y="2728232"/>
                    <a:pt x="4567122" y="2794422"/>
                  </a:cubicBezTo>
                  <a:cubicBezTo>
                    <a:pt x="4027600" y="3049658"/>
                    <a:pt x="3504746" y="3587275"/>
                    <a:pt x="3355223" y="4226795"/>
                  </a:cubicBezTo>
                  <a:cubicBezTo>
                    <a:pt x="3286651" y="4519651"/>
                    <a:pt x="3613316" y="4783936"/>
                    <a:pt x="3882839" y="4855841"/>
                  </a:cubicBezTo>
                  <a:cubicBezTo>
                    <a:pt x="3896172" y="4859650"/>
                    <a:pt x="3909506" y="4850126"/>
                    <a:pt x="3910458" y="4836793"/>
                  </a:cubicBezTo>
                  <a:cubicBezTo>
                    <a:pt x="3961887" y="4028226"/>
                    <a:pt x="4319028" y="3341085"/>
                    <a:pt x="4639027" y="3028706"/>
                  </a:cubicBezTo>
                  <a:cubicBezTo>
                    <a:pt x="4647598" y="3089658"/>
                    <a:pt x="4654264" y="3151086"/>
                    <a:pt x="4658550" y="3212515"/>
                  </a:cubicBezTo>
                  <a:cubicBezTo>
                    <a:pt x="4658550" y="3212515"/>
                    <a:pt x="4330933" y="4125367"/>
                    <a:pt x="4330933" y="4791556"/>
                  </a:cubicBezTo>
                  <a:cubicBezTo>
                    <a:pt x="4330933" y="5101553"/>
                    <a:pt x="4791407" y="5317743"/>
                    <a:pt x="4859501" y="5347743"/>
                  </a:cubicBezTo>
                  <a:cubicBezTo>
                    <a:pt x="4861882" y="5346791"/>
                    <a:pt x="4865216" y="5345363"/>
                    <a:pt x="4867596" y="5344409"/>
                  </a:cubicBezTo>
                  <a:lnTo>
                    <a:pt x="4867596" y="1687284"/>
                  </a:lnTo>
                  <a:cubicBezTo>
                    <a:pt x="4867596" y="1687284"/>
                    <a:pt x="4611408" y="1292048"/>
                    <a:pt x="4218076" y="1292048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98" name="Полилиния: фигура 197">
              <a:extLst>
                <a:ext uri="{FF2B5EF4-FFF2-40B4-BE49-F238E27FC236}">
                  <a16:creationId xmlns:a16="http://schemas.microsoft.com/office/drawing/2014/main" id="{8C2BED94-61C9-4686-89B1-7E9FE985DAF3}"/>
                </a:ext>
              </a:extLst>
            </p:cNvPr>
            <p:cNvSpPr/>
            <p:nvPr/>
          </p:nvSpPr>
          <p:spPr>
            <a:xfrm>
              <a:off x="28955549" y="930577"/>
              <a:ext cx="325712" cy="665711"/>
            </a:xfrm>
            <a:custGeom>
              <a:avLst/>
              <a:gdLst>
                <a:gd name="connsiteX0" fmla="*/ 179999 w 325712"/>
                <a:gd name="connsiteY0" fmla="*/ 0 h 665711"/>
                <a:gd name="connsiteX1" fmla="*/ 179999 w 325712"/>
                <a:gd name="connsiteY1" fmla="*/ 0 h 665711"/>
                <a:gd name="connsiteX2" fmla="*/ 244285 w 325712"/>
                <a:gd name="connsiteY2" fmla="*/ 258570 h 665711"/>
                <a:gd name="connsiteX3" fmla="*/ 0 w 325712"/>
                <a:gd name="connsiteY3" fmla="*/ 197618 h 665711"/>
                <a:gd name="connsiteX4" fmla="*/ 0 w 325712"/>
                <a:gd name="connsiteY4" fmla="*/ 468569 h 665711"/>
                <a:gd name="connsiteX5" fmla="*/ 215237 w 325712"/>
                <a:gd name="connsiteY5" fmla="*/ 448093 h 665711"/>
                <a:gd name="connsiteX6" fmla="*/ 82380 w 325712"/>
                <a:gd name="connsiteY6" fmla="*/ 665711 h 665711"/>
                <a:gd name="connsiteX7" fmla="*/ 325713 w 325712"/>
                <a:gd name="connsiteY7" fmla="*/ 665711 h 665711"/>
                <a:gd name="connsiteX8" fmla="*/ 325713 w 325712"/>
                <a:gd name="connsiteY8" fmla="*/ 0 h 665711"/>
                <a:gd name="connsiteX9" fmla="*/ 179999 w 325712"/>
                <a:gd name="connsiteY9" fmla="*/ 0 h 66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712" h="665711">
                  <a:moveTo>
                    <a:pt x="179999" y="0"/>
                  </a:moveTo>
                  <a:lnTo>
                    <a:pt x="179999" y="0"/>
                  </a:lnTo>
                  <a:lnTo>
                    <a:pt x="244285" y="258570"/>
                  </a:lnTo>
                  <a:lnTo>
                    <a:pt x="0" y="197618"/>
                  </a:lnTo>
                  <a:lnTo>
                    <a:pt x="0" y="468569"/>
                  </a:lnTo>
                  <a:lnTo>
                    <a:pt x="215237" y="448093"/>
                  </a:lnTo>
                  <a:lnTo>
                    <a:pt x="82380" y="665711"/>
                  </a:lnTo>
                  <a:lnTo>
                    <a:pt x="325713" y="665711"/>
                  </a:lnTo>
                  <a:lnTo>
                    <a:pt x="325713" y="0"/>
                  </a:lnTo>
                  <a:lnTo>
                    <a:pt x="179999" y="0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24002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4560" y="2693671"/>
            <a:ext cx="24871680" cy="5730240"/>
          </a:xfrm>
        </p:spPr>
        <p:txBody>
          <a:bodyPr anchor="b"/>
          <a:lstStyle>
            <a:lvl1pPr algn="ctr">
              <a:defRPr sz="14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8644891"/>
            <a:ext cx="21945600" cy="3973829"/>
          </a:xfrm>
        </p:spPr>
        <p:txBody>
          <a:bodyPr/>
          <a:lstStyle>
            <a:lvl1pPr marL="0" indent="0" algn="ctr">
              <a:buNone/>
              <a:defRPr sz="5760"/>
            </a:lvl1pPr>
            <a:lvl2pPr marL="1097280" indent="0" algn="ctr">
              <a:buNone/>
              <a:defRPr sz="4800"/>
            </a:lvl2pPr>
            <a:lvl3pPr marL="2194560" indent="0" algn="ctr">
              <a:buNone/>
              <a:defRPr sz="4320"/>
            </a:lvl3pPr>
            <a:lvl4pPr marL="3291840" indent="0" algn="ctr">
              <a:buNone/>
              <a:defRPr sz="3840"/>
            </a:lvl4pPr>
            <a:lvl5pPr marL="4389120" indent="0" algn="ctr">
              <a:buNone/>
              <a:defRPr sz="3840"/>
            </a:lvl5pPr>
            <a:lvl6pPr marL="5486400" indent="0" algn="ctr">
              <a:buNone/>
              <a:defRPr sz="3840"/>
            </a:lvl6pPr>
            <a:lvl7pPr marL="6583680" indent="0" algn="ctr">
              <a:buNone/>
              <a:defRPr sz="3840"/>
            </a:lvl7pPr>
            <a:lvl8pPr marL="7680960" indent="0" algn="ctr">
              <a:buNone/>
              <a:defRPr sz="3840"/>
            </a:lvl8pPr>
            <a:lvl9pPr marL="8778240" indent="0" algn="ctr">
              <a:buNone/>
              <a:defRPr sz="384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49CC-3865-4551-9019-0F7EBA410B32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0F8E9-AC16-4F8C-8406-764E2D5FC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6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068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78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id="{38E4B0F7-7791-44F4-8273-65601B89DBB9}"/>
              </a:ext>
            </a:extLst>
          </p:cNvPr>
          <p:cNvGrpSpPr/>
          <p:nvPr userDrawn="1"/>
        </p:nvGrpSpPr>
        <p:grpSpPr>
          <a:xfrm>
            <a:off x="1309688" y="926883"/>
            <a:ext cx="10152205" cy="2090365"/>
            <a:chOff x="7543672" y="6772275"/>
            <a:chExt cx="14176756" cy="2919031"/>
          </a:xfrm>
          <a:solidFill>
            <a:schemeClr val="tx2"/>
          </a:solidFill>
        </p:grpSpPr>
        <p:sp>
          <p:nvSpPr>
            <p:cNvPr id="101" name="Полилиния: фигура 100">
              <a:extLst>
                <a:ext uri="{FF2B5EF4-FFF2-40B4-BE49-F238E27FC236}">
                  <a16:creationId xmlns:a16="http://schemas.microsoft.com/office/drawing/2014/main" id="{B4691A2A-621E-4AE0-A015-1BD94FD12C1F}"/>
                </a:ext>
              </a:extLst>
            </p:cNvPr>
            <p:cNvSpPr/>
            <p:nvPr/>
          </p:nvSpPr>
          <p:spPr>
            <a:xfrm>
              <a:off x="11199114" y="7133272"/>
              <a:ext cx="571118" cy="536638"/>
            </a:xfrm>
            <a:custGeom>
              <a:avLst/>
              <a:gdLst>
                <a:gd name="connsiteX0" fmla="*/ 73628 w 571118"/>
                <a:gd name="connsiteY0" fmla="*/ 148018 h 536638"/>
                <a:gd name="connsiteX1" fmla="*/ 267557 w 571118"/>
                <a:gd name="connsiteY1" fmla="*/ 471488 h 536638"/>
                <a:gd name="connsiteX2" fmla="*/ 302800 w 571118"/>
                <a:gd name="connsiteY2" fmla="*/ 471488 h 536638"/>
                <a:gd name="connsiteX3" fmla="*/ 496729 w 571118"/>
                <a:gd name="connsiteY3" fmla="*/ 145637 h 536638"/>
                <a:gd name="connsiteX4" fmla="*/ 497491 w 571118"/>
                <a:gd name="connsiteY4" fmla="*/ 536638 h 536638"/>
                <a:gd name="connsiteX5" fmla="*/ 571119 w 571118"/>
                <a:gd name="connsiteY5" fmla="*/ 536638 h 536638"/>
                <a:gd name="connsiteX6" fmla="*/ 570357 w 571118"/>
                <a:gd name="connsiteY6" fmla="*/ 0 h 536638"/>
                <a:gd name="connsiteX7" fmla="*/ 507492 w 571118"/>
                <a:gd name="connsiteY7" fmla="*/ 0 h 536638"/>
                <a:gd name="connsiteX8" fmla="*/ 286702 w 571118"/>
                <a:gd name="connsiteY8" fmla="*/ 377190 h 536638"/>
                <a:gd name="connsiteX9" fmla="*/ 62865 w 571118"/>
                <a:gd name="connsiteY9" fmla="*/ 0 h 536638"/>
                <a:gd name="connsiteX10" fmla="*/ 0 w 571118"/>
                <a:gd name="connsiteY10" fmla="*/ 0 h 536638"/>
                <a:gd name="connsiteX11" fmla="*/ 0 w 571118"/>
                <a:gd name="connsiteY11" fmla="*/ 536638 h 536638"/>
                <a:gd name="connsiteX12" fmla="*/ 73628 w 571118"/>
                <a:gd name="connsiteY12" fmla="*/ 536638 h 536638"/>
                <a:gd name="connsiteX13" fmla="*/ 73628 w 571118"/>
                <a:gd name="connsiteY13" fmla="*/ 148018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118" h="536638">
                  <a:moveTo>
                    <a:pt x="73628" y="148018"/>
                  </a:moveTo>
                  <a:lnTo>
                    <a:pt x="267557" y="471488"/>
                  </a:lnTo>
                  <a:lnTo>
                    <a:pt x="302800" y="471488"/>
                  </a:lnTo>
                  <a:lnTo>
                    <a:pt x="496729" y="145637"/>
                  </a:lnTo>
                  <a:lnTo>
                    <a:pt x="497491" y="536638"/>
                  </a:lnTo>
                  <a:lnTo>
                    <a:pt x="571119" y="536638"/>
                  </a:lnTo>
                  <a:lnTo>
                    <a:pt x="570357" y="0"/>
                  </a:lnTo>
                  <a:lnTo>
                    <a:pt x="507492" y="0"/>
                  </a:lnTo>
                  <a:lnTo>
                    <a:pt x="286702" y="377190"/>
                  </a:lnTo>
                  <a:lnTo>
                    <a:pt x="62865" y="0"/>
                  </a:lnTo>
                  <a:lnTo>
                    <a:pt x="0" y="0"/>
                  </a:lnTo>
                  <a:lnTo>
                    <a:pt x="0" y="536638"/>
                  </a:lnTo>
                  <a:lnTo>
                    <a:pt x="73628" y="536638"/>
                  </a:lnTo>
                  <a:lnTo>
                    <a:pt x="73628" y="1480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: фигура 101">
              <a:extLst>
                <a:ext uri="{FF2B5EF4-FFF2-40B4-BE49-F238E27FC236}">
                  <a16:creationId xmlns:a16="http://schemas.microsoft.com/office/drawing/2014/main" id="{2BABA2E9-0192-4DC0-BDD8-02F6213BE4F4}"/>
                </a:ext>
              </a:extLst>
            </p:cNvPr>
            <p:cNvSpPr/>
            <p:nvPr/>
          </p:nvSpPr>
          <p:spPr>
            <a:xfrm>
              <a:off x="11925109" y="7263669"/>
              <a:ext cx="389381" cy="406241"/>
            </a:xfrm>
            <a:custGeom>
              <a:avLst/>
              <a:gdLst>
                <a:gd name="connsiteX0" fmla="*/ 315754 w 389381"/>
                <a:gd name="connsiteY0" fmla="*/ 110299 h 406241"/>
                <a:gd name="connsiteX1" fmla="*/ 315754 w 389381"/>
                <a:gd name="connsiteY1" fmla="*/ 406241 h 406241"/>
                <a:gd name="connsiteX2" fmla="*/ 389382 w 389381"/>
                <a:gd name="connsiteY2" fmla="*/ 406241 h 406241"/>
                <a:gd name="connsiteX3" fmla="*/ 389382 w 389381"/>
                <a:gd name="connsiteY3" fmla="*/ 0 h 406241"/>
                <a:gd name="connsiteX4" fmla="*/ 322707 w 389381"/>
                <a:gd name="connsiteY4" fmla="*/ 0 h 406241"/>
                <a:gd name="connsiteX5" fmla="*/ 73533 w 389381"/>
                <a:gd name="connsiteY5" fmla="*/ 295847 h 406241"/>
                <a:gd name="connsiteX6" fmla="*/ 73533 w 389381"/>
                <a:gd name="connsiteY6" fmla="*/ 0 h 406241"/>
                <a:gd name="connsiteX7" fmla="*/ 0 w 389381"/>
                <a:gd name="connsiteY7" fmla="*/ 0 h 406241"/>
                <a:gd name="connsiteX8" fmla="*/ 0 w 389381"/>
                <a:gd name="connsiteY8" fmla="*/ 406241 h 406241"/>
                <a:gd name="connsiteX9" fmla="*/ 67437 w 389381"/>
                <a:gd name="connsiteY9" fmla="*/ 406241 h 406241"/>
                <a:gd name="connsiteX10" fmla="*/ 315754 w 389381"/>
                <a:gd name="connsiteY10" fmla="*/ 11029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1" h="406241">
                  <a:moveTo>
                    <a:pt x="315754" y="110299"/>
                  </a:moveTo>
                  <a:lnTo>
                    <a:pt x="315754" y="406241"/>
                  </a:ln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4" y="110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" name="Полилиния: фигура 102">
              <a:extLst>
                <a:ext uri="{FF2B5EF4-FFF2-40B4-BE49-F238E27FC236}">
                  <a16:creationId xmlns:a16="http://schemas.microsoft.com/office/drawing/2014/main" id="{54C62EB5-F8A9-4B97-B3B5-851266E62C3D}"/>
                </a:ext>
              </a:extLst>
            </p:cNvPr>
            <p:cNvSpPr/>
            <p:nvPr/>
          </p:nvSpPr>
          <p:spPr>
            <a:xfrm>
              <a:off x="12457080" y="7263669"/>
              <a:ext cx="378714" cy="406241"/>
            </a:xfrm>
            <a:custGeom>
              <a:avLst/>
              <a:gdLst>
                <a:gd name="connsiteX0" fmla="*/ 73628 w 378714"/>
                <a:gd name="connsiteY0" fmla="*/ 236030 h 406241"/>
                <a:gd name="connsiteX1" fmla="*/ 305085 w 378714"/>
                <a:gd name="connsiteY1" fmla="*/ 236030 h 406241"/>
                <a:gd name="connsiteX2" fmla="*/ 305085 w 378714"/>
                <a:gd name="connsiteY2" fmla="*/ 406241 h 406241"/>
                <a:gd name="connsiteX3" fmla="*/ 378714 w 378714"/>
                <a:gd name="connsiteY3" fmla="*/ 406241 h 406241"/>
                <a:gd name="connsiteX4" fmla="*/ 378714 w 378714"/>
                <a:gd name="connsiteY4" fmla="*/ 0 h 406241"/>
                <a:gd name="connsiteX5" fmla="*/ 305085 w 378714"/>
                <a:gd name="connsiteY5" fmla="*/ 0 h 406241"/>
                <a:gd name="connsiteX6" fmla="*/ 305085 w 378714"/>
                <a:gd name="connsiteY6" fmla="*/ 172498 h 406241"/>
                <a:gd name="connsiteX7" fmla="*/ 73628 w 378714"/>
                <a:gd name="connsiteY7" fmla="*/ 172498 h 406241"/>
                <a:gd name="connsiteX8" fmla="*/ 73628 w 378714"/>
                <a:gd name="connsiteY8" fmla="*/ 0 h 406241"/>
                <a:gd name="connsiteX9" fmla="*/ 0 w 378714"/>
                <a:gd name="connsiteY9" fmla="*/ 0 h 406241"/>
                <a:gd name="connsiteX10" fmla="*/ 0 w 378714"/>
                <a:gd name="connsiteY10" fmla="*/ 406241 h 406241"/>
                <a:gd name="connsiteX11" fmla="*/ 73628 w 378714"/>
                <a:gd name="connsiteY11" fmla="*/ 406241 h 406241"/>
                <a:gd name="connsiteX12" fmla="*/ 73628 w 378714"/>
                <a:gd name="connsiteY12" fmla="*/ 23603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714" h="406241">
                  <a:moveTo>
                    <a:pt x="73628" y="236030"/>
                  </a:moveTo>
                  <a:lnTo>
                    <a:pt x="305085" y="236030"/>
                  </a:lnTo>
                  <a:lnTo>
                    <a:pt x="305085" y="406241"/>
                  </a:lnTo>
                  <a:lnTo>
                    <a:pt x="378714" y="406241"/>
                  </a:lnTo>
                  <a:lnTo>
                    <a:pt x="378714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628" y="172498"/>
                  </a:lnTo>
                  <a:lnTo>
                    <a:pt x="73628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73628" y="406241"/>
                  </a:lnTo>
                  <a:lnTo>
                    <a:pt x="73628" y="2360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" name="Полилиния: фигура 103">
              <a:extLst>
                <a:ext uri="{FF2B5EF4-FFF2-40B4-BE49-F238E27FC236}">
                  <a16:creationId xmlns:a16="http://schemas.microsoft.com/office/drawing/2014/main" id="{74750681-7E68-4699-9787-93E6B9A61643}"/>
                </a:ext>
              </a:extLst>
            </p:cNvPr>
            <p:cNvSpPr/>
            <p:nvPr/>
          </p:nvSpPr>
          <p:spPr>
            <a:xfrm>
              <a:off x="12979146" y="7263669"/>
              <a:ext cx="389382" cy="406241"/>
            </a:xfrm>
            <a:custGeom>
              <a:avLst/>
              <a:gdLst>
                <a:gd name="connsiteX0" fmla="*/ 315753 w 389382"/>
                <a:gd name="connsiteY0" fmla="*/ 406241 h 406241"/>
                <a:gd name="connsiteX1" fmla="*/ 389382 w 389382"/>
                <a:gd name="connsiteY1" fmla="*/ 406241 h 406241"/>
                <a:gd name="connsiteX2" fmla="*/ 389382 w 389382"/>
                <a:gd name="connsiteY2" fmla="*/ 0 h 406241"/>
                <a:gd name="connsiteX3" fmla="*/ 322707 w 389382"/>
                <a:gd name="connsiteY3" fmla="*/ 0 h 406241"/>
                <a:gd name="connsiteX4" fmla="*/ 73533 w 389382"/>
                <a:gd name="connsiteY4" fmla="*/ 295847 h 406241"/>
                <a:gd name="connsiteX5" fmla="*/ 73533 w 389382"/>
                <a:gd name="connsiteY5" fmla="*/ 0 h 406241"/>
                <a:gd name="connsiteX6" fmla="*/ 0 w 389382"/>
                <a:gd name="connsiteY6" fmla="*/ 0 h 406241"/>
                <a:gd name="connsiteX7" fmla="*/ 0 w 389382"/>
                <a:gd name="connsiteY7" fmla="*/ 406241 h 406241"/>
                <a:gd name="connsiteX8" fmla="*/ 67437 w 389382"/>
                <a:gd name="connsiteY8" fmla="*/ 406241 h 406241"/>
                <a:gd name="connsiteX9" fmla="*/ 315753 w 389382"/>
                <a:gd name="connsiteY9" fmla="*/ 110299 h 406241"/>
                <a:gd name="connsiteX10" fmla="*/ 315753 w 389382"/>
                <a:gd name="connsiteY10" fmla="*/ 406241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241">
                  <a:moveTo>
                    <a:pt x="315753" y="406241"/>
                  </a:move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3" y="110299"/>
                  </a:lnTo>
                  <a:lnTo>
                    <a:pt x="315753" y="406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5" name="Полилиния: фигура 104">
              <a:extLst>
                <a:ext uri="{FF2B5EF4-FFF2-40B4-BE49-F238E27FC236}">
                  <a16:creationId xmlns:a16="http://schemas.microsoft.com/office/drawing/2014/main" id="{C1794C67-B656-48C3-8ED8-B3848FF1D457}"/>
                </a:ext>
              </a:extLst>
            </p:cNvPr>
            <p:cNvSpPr/>
            <p:nvPr/>
          </p:nvSpPr>
          <p:spPr>
            <a:xfrm>
              <a:off x="13473493" y="7259859"/>
              <a:ext cx="380238" cy="414909"/>
            </a:xfrm>
            <a:custGeom>
              <a:avLst/>
              <a:gdLst>
                <a:gd name="connsiteX0" fmla="*/ 214694 w 380238"/>
                <a:gd name="connsiteY0" fmla="*/ 414623 h 414909"/>
                <a:gd name="connsiteX1" fmla="*/ 313182 w 380238"/>
                <a:gd name="connsiteY1" fmla="*/ 391954 h 414909"/>
                <a:gd name="connsiteX2" fmla="*/ 380238 w 380238"/>
                <a:gd name="connsiteY2" fmla="*/ 327184 h 414909"/>
                <a:gd name="connsiteX3" fmla="*/ 324231 w 380238"/>
                <a:gd name="connsiteY3" fmla="*/ 291941 h 414909"/>
                <a:gd name="connsiteX4" fmla="*/ 276702 w 380238"/>
                <a:gd name="connsiteY4" fmla="*/ 335661 h 414909"/>
                <a:gd name="connsiteX5" fmla="*/ 213836 w 380238"/>
                <a:gd name="connsiteY5" fmla="*/ 350234 h 414909"/>
                <a:gd name="connsiteX6" fmla="*/ 142208 w 380238"/>
                <a:gd name="connsiteY6" fmla="*/ 332613 h 414909"/>
                <a:gd name="connsiteX7" fmla="*/ 92393 w 380238"/>
                <a:gd name="connsiteY7" fmla="*/ 282416 h 414909"/>
                <a:gd name="connsiteX8" fmla="*/ 74390 w 380238"/>
                <a:gd name="connsiteY8" fmla="*/ 206883 h 414909"/>
                <a:gd name="connsiteX9" fmla="*/ 92393 w 380238"/>
                <a:gd name="connsiteY9" fmla="*/ 132112 h 414909"/>
                <a:gd name="connsiteX10" fmla="*/ 142208 w 380238"/>
                <a:gd name="connsiteY10" fmla="*/ 81915 h 414909"/>
                <a:gd name="connsiteX11" fmla="*/ 213836 w 380238"/>
                <a:gd name="connsiteY11" fmla="*/ 64294 h 414909"/>
                <a:gd name="connsiteX12" fmla="*/ 276702 w 380238"/>
                <a:gd name="connsiteY12" fmla="*/ 78867 h 414909"/>
                <a:gd name="connsiteX13" fmla="*/ 324231 w 380238"/>
                <a:gd name="connsiteY13" fmla="*/ 122587 h 414909"/>
                <a:gd name="connsiteX14" fmla="*/ 380238 w 380238"/>
                <a:gd name="connsiteY14" fmla="*/ 86582 h 414909"/>
                <a:gd name="connsiteX15" fmla="*/ 313182 w 380238"/>
                <a:gd name="connsiteY15" fmla="*/ 22193 h 414909"/>
                <a:gd name="connsiteX16" fmla="*/ 214694 w 380238"/>
                <a:gd name="connsiteY16" fmla="*/ 0 h 414909"/>
                <a:gd name="connsiteX17" fmla="*/ 103918 w 380238"/>
                <a:gd name="connsiteY17" fmla="*/ 26480 h 414909"/>
                <a:gd name="connsiteX18" fmla="*/ 27623 w 380238"/>
                <a:gd name="connsiteY18" fmla="*/ 100108 h 414909"/>
                <a:gd name="connsiteX19" fmla="*/ 0 w 380238"/>
                <a:gd name="connsiteY19" fmla="*/ 207074 h 414909"/>
                <a:gd name="connsiteX20" fmla="*/ 27623 w 380238"/>
                <a:gd name="connsiteY20" fmla="*/ 314039 h 414909"/>
                <a:gd name="connsiteX21" fmla="*/ 103918 w 380238"/>
                <a:gd name="connsiteY21" fmla="*/ 388049 h 414909"/>
                <a:gd name="connsiteX22" fmla="*/ 214694 w 380238"/>
                <a:gd name="connsiteY22" fmla="*/ 414909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9">
                  <a:moveTo>
                    <a:pt x="214694" y="414623"/>
                  </a:move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6"/>
                    <a:pt x="276702" y="335661"/>
                  </a:cubicBezTo>
                  <a:cubicBezTo>
                    <a:pt x="257842" y="345376"/>
                    <a:pt x="236792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449" y="70199"/>
                    <a:pt x="187262" y="64294"/>
                    <a:pt x="213836" y="64294"/>
                  </a:cubicBezTo>
                  <a:cubicBezTo>
                    <a:pt x="236792" y="64294"/>
                    <a:pt x="257746" y="69152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4"/>
                    <a:pt x="342043" y="36957"/>
                    <a:pt x="313182" y="22193"/>
                  </a:cubicBezTo>
                  <a:cubicBezTo>
                    <a:pt x="284322" y="7430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80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9"/>
                  </a:cubicBezTo>
                  <a:cubicBezTo>
                    <a:pt x="136398" y="405956"/>
                    <a:pt x="173355" y="414909"/>
                    <a:pt x="214694" y="4149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6" name="Полилиния: фигура 105">
              <a:extLst>
                <a:ext uri="{FF2B5EF4-FFF2-40B4-BE49-F238E27FC236}">
                  <a16:creationId xmlns:a16="http://schemas.microsoft.com/office/drawing/2014/main" id="{A38F32DD-3E72-4364-81BE-E49C7B714787}"/>
                </a:ext>
              </a:extLst>
            </p:cNvPr>
            <p:cNvSpPr/>
            <p:nvPr/>
          </p:nvSpPr>
          <p:spPr>
            <a:xfrm>
              <a:off x="13875257" y="7263669"/>
              <a:ext cx="370998" cy="406241"/>
            </a:xfrm>
            <a:custGeom>
              <a:avLst/>
              <a:gdLst>
                <a:gd name="connsiteX0" fmla="*/ 370999 w 370998"/>
                <a:gd name="connsiteY0" fmla="*/ 0 h 406241"/>
                <a:gd name="connsiteX1" fmla="*/ 0 w 370998"/>
                <a:gd name="connsiteY1" fmla="*/ 0 h 406241"/>
                <a:gd name="connsiteX2" fmla="*/ 0 w 370998"/>
                <a:gd name="connsiteY2" fmla="*/ 64389 h 406241"/>
                <a:gd name="connsiteX3" fmla="*/ 148686 w 370998"/>
                <a:gd name="connsiteY3" fmla="*/ 64389 h 406241"/>
                <a:gd name="connsiteX4" fmla="*/ 148686 w 370998"/>
                <a:gd name="connsiteY4" fmla="*/ 406241 h 406241"/>
                <a:gd name="connsiteX5" fmla="*/ 222314 w 370998"/>
                <a:gd name="connsiteY5" fmla="*/ 406241 h 406241"/>
                <a:gd name="connsiteX6" fmla="*/ 222314 w 370998"/>
                <a:gd name="connsiteY6" fmla="*/ 64389 h 406241"/>
                <a:gd name="connsiteX7" fmla="*/ 370999 w 370998"/>
                <a:gd name="connsiteY7" fmla="*/ 64389 h 406241"/>
                <a:gd name="connsiteX8" fmla="*/ 370999 w 370998"/>
                <a:gd name="connsiteY8" fmla="*/ 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370999" y="0"/>
                  </a:moveTo>
                  <a:lnTo>
                    <a:pt x="0" y="0"/>
                  </a:lnTo>
                  <a:lnTo>
                    <a:pt x="0" y="64389"/>
                  </a:ln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7" name="Полилиния: фигура 106">
              <a:extLst>
                <a:ext uri="{FF2B5EF4-FFF2-40B4-BE49-F238E27FC236}">
                  <a16:creationId xmlns:a16="http://schemas.microsoft.com/office/drawing/2014/main" id="{2111E466-DBE2-413A-A582-9C73DBA180AC}"/>
                </a:ext>
              </a:extLst>
            </p:cNvPr>
            <p:cNvSpPr/>
            <p:nvPr/>
          </p:nvSpPr>
          <p:spPr>
            <a:xfrm>
              <a:off x="14266259" y="7259859"/>
              <a:ext cx="404717" cy="414718"/>
            </a:xfrm>
            <a:custGeom>
              <a:avLst/>
              <a:gdLst>
                <a:gd name="connsiteX0" fmla="*/ 104204 w 404717"/>
                <a:gd name="connsiteY0" fmla="*/ 388239 h 414718"/>
                <a:gd name="connsiteX1" fmla="*/ 218408 w 404717"/>
                <a:gd name="connsiteY1" fmla="*/ 414719 h 414718"/>
                <a:gd name="connsiteX2" fmla="*/ 309943 w 404717"/>
                <a:gd name="connsiteY2" fmla="*/ 397859 h 414718"/>
                <a:gd name="connsiteX3" fmla="*/ 378619 w 404717"/>
                <a:gd name="connsiteY3" fmla="*/ 348806 h 414718"/>
                <a:gd name="connsiteX4" fmla="*/ 337947 w 404717"/>
                <a:gd name="connsiteY4" fmla="*/ 301276 h 414718"/>
                <a:gd name="connsiteX5" fmla="*/ 220694 w 404717"/>
                <a:gd name="connsiteY5" fmla="*/ 350330 h 414718"/>
                <a:gd name="connsiteX6" fmla="*/ 120682 w 404717"/>
                <a:gd name="connsiteY6" fmla="*/ 317754 h 414718"/>
                <a:gd name="connsiteX7" fmla="*/ 73533 w 404717"/>
                <a:gd name="connsiteY7" fmla="*/ 231553 h 414718"/>
                <a:gd name="connsiteX8" fmla="*/ 403193 w 404717"/>
                <a:gd name="connsiteY8" fmla="*/ 231553 h 414718"/>
                <a:gd name="connsiteX9" fmla="*/ 404717 w 404717"/>
                <a:gd name="connsiteY9" fmla="*/ 209360 h 414718"/>
                <a:gd name="connsiteX10" fmla="*/ 379095 w 404717"/>
                <a:gd name="connsiteY10" fmla="*/ 100489 h 414718"/>
                <a:gd name="connsiteX11" fmla="*/ 307848 w 404717"/>
                <a:gd name="connsiteY11" fmla="*/ 26480 h 414718"/>
                <a:gd name="connsiteX12" fmla="*/ 203930 w 404717"/>
                <a:gd name="connsiteY12" fmla="*/ 0 h 414718"/>
                <a:gd name="connsiteX13" fmla="*/ 99346 w 404717"/>
                <a:gd name="connsiteY13" fmla="*/ 26480 h 414718"/>
                <a:gd name="connsiteX14" fmla="*/ 26479 w 404717"/>
                <a:gd name="connsiteY14" fmla="*/ 100489 h 414718"/>
                <a:gd name="connsiteX15" fmla="*/ 0 w 404717"/>
                <a:gd name="connsiteY15" fmla="*/ 207074 h 414718"/>
                <a:gd name="connsiteX16" fmla="*/ 27241 w 404717"/>
                <a:gd name="connsiteY16" fmla="*/ 314420 h 414718"/>
                <a:gd name="connsiteX17" fmla="*/ 104298 w 404717"/>
                <a:gd name="connsiteY17" fmla="*/ 388430 h 414718"/>
                <a:gd name="connsiteX18" fmla="*/ 115348 w 404717"/>
                <a:gd name="connsiteY18" fmla="*/ 94202 h 414718"/>
                <a:gd name="connsiteX19" fmla="*/ 203930 w 404717"/>
                <a:gd name="connsiteY19" fmla="*/ 62008 h 414718"/>
                <a:gd name="connsiteX20" fmla="*/ 292512 w 404717"/>
                <a:gd name="connsiteY20" fmla="*/ 94583 h 414718"/>
                <a:gd name="connsiteX21" fmla="*/ 334327 w 404717"/>
                <a:gd name="connsiteY21" fmla="*/ 178499 h 414718"/>
                <a:gd name="connsiteX22" fmla="*/ 73723 w 404717"/>
                <a:gd name="connsiteY22" fmla="*/ 178499 h 414718"/>
                <a:gd name="connsiteX23" fmla="*/ 115538 w 404717"/>
                <a:gd name="connsiteY23" fmla="*/ 94202 h 41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718">
                  <a:moveTo>
                    <a:pt x="104204" y="388239"/>
                  </a:moveTo>
                  <a:cubicBezTo>
                    <a:pt x="137446" y="405860"/>
                    <a:pt x="175546" y="414719"/>
                    <a:pt x="218408" y="414719"/>
                  </a:cubicBezTo>
                  <a:cubicBezTo>
                    <a:pt x="252126" y="414719"/>
                    <a:pt x="282702" y="409099"/>
                    <a:pt x="309943" y="397859"/>
                  </a:cubicBezTo>
                  <a:cubicBezTo>
                    <a:pt x="337280" y="386620"/>
                    <a:pt x="360140" y="370237"/>
                    <a:pt x="378619" y="348806"/>
                  </a:cubicBezTo>
                  <a:lnTo>
                    <a:pt x="337947" y="301276"/>
                  </a:ln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80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80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8" y="282702"/>
                    <a:pt x="27241" y="314420"/>
                  </a:cubicBezTo>
                  <a:cubicBezTo>
                    <a:pt x="45434" y="346139"/>
                    <a:pt x="71056" y="370808"/>
                    <a:pt x="104298" y="388430"/>
                  </a:cubicBezTo>
                  <a:close/>
                  <a:moveTo>
                    <a:pt x="115348" y="94202"/>
                  </a:moveTo>
                  <a:cubicBezTo>
                    <a:pt x="139160" y="72676"/>
                    <a:pt x="168592" y="62008"/>
                    <a:pt x="203930" y="62008"/>
                  </a:cubicBezTo>
                  <a:cubicBezTo>
                    <a:pt x="239268" y="62008"/>
                    <a:pt x="268700" y="72866"/>
                    <a:pt x="292512" y="94583"/>
                  </a:cubicBezTo>
                  <a:cubicBezTo>
                    <a:pt x="316230" y="116300"/>
                    <a:pt x="330232" y="144304"/>
                    <a:pt x="334327" y="178499"/>
                  </a:cubicBezTo>
                  <a:lnTo>
                    <a:pt x="73723" y="178499"/>
                  </a:lnTo>
                  <a:cubicBezTo>
                    <a:pt x="77819" y="143732"/>
                    <a:pt x="91726" y="115634"/>
                    <a:pt x="115538" y="94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8" name="Полилиния: фигура 107">
              <a:extLst>
                <a:ext uri="{FF2B5EF4-FFF2-40B4-BE49-F238E27FC236}">
                  <a16:creationId xmlns:a16="http://schemas.microsoft.com/office/drawing/2014/main" id="{7C12F64D-53EA-49DD-BA45-FE9154C152BC}"/>
                </a:ext>
              </a:extLst>
            </p:cNvPr>
            <p:cNvSpPr/>
            <p:nvPr/>
          </p:nvSpPr>
          <p:spPr>
            <a:xfrm>
              <a:off x="14785276" y="7259669"/>
              <a:ext cx="420814" cy="558831"/>
            </a:xfrm>
            <a:custGeom>
              <a:avLst/>
              <a:gdLst>
                <a:gd name="connsiteX0" fmla="*/ 73533 w 420814"/>
                <a:gd name="connsiteY0" fmla="*/ 348901 h 558831"/>
                <a:gd name="connsiteX1" fmla="*/ 135255 w 420814"/>
                <a:gd name="connsiteY1" fmla="*/ 397955 h 558831"/>
                <a:gd name="connsiteX2" fmla="*/ 215360 w 420814"/>
                <a:gd name="connsiteY2" fmla="*/ 414814 h 558831"/>
                <a:gd name="connsiteX3" fmla="*/ 321087 w 420814"/>
                <a:gd name="connsiteY3" fmla="*/ 388715 h 558831"/>
                <a:gd name="connsiteX4" fmla="*/ 394335 w 420814"/>
                <a:gd name="connsiteY4" fmla="*/ 315468 h 558831"/>
                <a:gd name="connsiteX5" fmla="*/ 420814 w 420814"/>
                <a:gd name="connsiteY5" fmla="*/ 206978 h 558831"/>
                <a:gd name="connsiteX6" fmla="*/ 394335 w 420814"/>
                <a:gd name="connsiteY6" fmla="*/ 98870 h 558831"/>
                <a:gd name="connsiteX7" fmla="*/ 321087 w 420814"/>
                <a:gd name="connsiteY7" fmla="*/ 26099 h 558831"/>
                <a:gd name="connsiteX8" fmla="*/ 215360 w 420814"/>
                <a:gd name="connsiteY8" fmla="*/ 0 h 558831"/>
                <a:gd name="connsiteX9" fmla="*/ 132588 w 420814"/>
                <a:gd name="connsiteY9" fmla="*/ 17240 h 558831"/>
                <a:gd name="connsiteX10" fmla="*/ 70485 w 420814"/>
                <a:gd name="connsiteY10" fmla="*/ 68199 h 558831"/>
                <a:gd name="connsiteX11" fmla="*/ 70485 w 420814"/>
                <a:gd name="connsiteY11" fmla="*/ 3810 h 558831"/>
                <a:gd name="connsiteX12" fmla="*/ 0 w 420814"/>
                <a:gd name="connsiteY12" fmla="*/ 3810 h 558831"/>
                <a:gd name="connsiteX13" fmla="*/ 0 w 420814"/>
                <a:gd name="connsiteY13" fmla="*/ 558832 h 558831"/>
                <a:gd name="connsiteX14" fmla="*/ 73628 w 420814"/>
                <a:gd name="connsiteY14" fmla="*/ 558832 h 558831"/>
                <a:gd name="connsiteX15" fmla="*/ 73628 w 420814"/>
                <a:gd name="connsiteY15" fmla="*/ 348806 h 558831"/>
                <a:gd name="connsiteX16" fmla="*/ 90773 w 420814"/>
                <a:gd name="connsiteY16" fmla="*/ 132779 h 558831"/>
                <a:gd name="connsiteX17" fmla="*/ 139827 w 420814"/>
                <a:gd name="connsiteY17" fmla="*/ 82582 h 558831"/>
                <a:gd name="connsiteX18" fmla="*/ 209169 w 420814"/>
                <a:gd name="connsiteY18" fmla="*/ 64580 h 558831"/>
                <a:gd name="connsiteX19" fmla="*/ 279273 w 420814"/>
                <a:gd name="connsiteY19" fmla="*/ 82201 h 558831"/>
                <a:gd name="connsiteX20" fmla="*/ 328326 w 420814"/>
                <a:gd name="connsiteY20" fmla="*/ 132398 h 558831"/>
                <a:gd name="connsiteX21" fmla="*/ 346329 w 420814"/>
                <a:gd name="connsiteY21" fmla="*/ 207169 h 558831"/>
                <a:gd name="connsiteX22" fmla="*/ 328326 w 420814"/>
                <a:gd name="connsiteY22" fmla="*/ 281940 h 558831"/>
                <a:gd name="connsiteX23" fmla="*/ 279273 w 420814"/>
                <a:gd name="connsiteY23" fmla="*/ 332518 h 558831"/>
                <a:gd name="connsiteX24" fmla="*/ 209169 w 420814"/>
                <a:gd name="connsiteY24" fmla="*/ 350520 h 558831"/>
                <a:gd name="connsiteX25" fmla="*/ 139446 w 420814"/>
                <a:gd name="connsiteY25" fmla="*/ 332518 h 558831"/>
                <a:gd name="connsiteX26" fmla="*/ 90392 w 420814"/>
                <a:gd name="connsiteY26" fmla="*/ 281940 h 558831"/>
                <a:gd name="connsiteX27" fmla="*/ 72771 w 420814"/>
                <a:gd name="connsiteY27" fmla="*/ 207169 h 558831"/>
                <a:gd name="connsiteX28" fmla="*/ 90773 w 420814"/>
                <a:gd name="connsiteY28" fmla="*/ 132779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4" h="558831">
                  <a:moveTo>
                    <a:pt x="73533" y="348901"/>
                  </a:moveTo>
                  <a:cubicBezTo>
                    <a:pt x="90392" y="370427"/>
                    <a:pt x="110966" y="386715"/>
                    <a:pt x="135255" y="397955"/>
                  </a:cubicBezTo>
                  <a:cubicBezTo>
                    <a:pt x="159544" y="409194"/>
                    <a:pt x="186214" y="414814"/>
                    <a:pt x="215360" y="414814"/>
                  </a:cubicBezTo>
                  <a:cubicBezTo>
                    <a:pt x="254698" y="414814"/>
                    <a:pt x="289941" y="406146"/>
                    <a:pt x="321087" y="388715"/>
                  </a:cubicBezTo>
                  <a:cubicBezTo>
                    <a:pt x="352234" y="371285"/>
                    <a:pt x="376714" y="346900"/>
                    <a:pt x="394335" y="315468"/>
                  </a:cubicBezTo>
                  <a:cubicBezTo>
                    <a:pt x="411956" y="284036"/>
                    <a:pt x="420814" y="247936"/>
                    <a:pt x="420814" y="206978"/>
                  </a:cubicBezTo>
                  <a:cubicBezTo>
                    <a:pt x="420814" y="166021"/>
                    <a:pt x="411956" y="130112"/>
                    <a:pt x="394335" y="98870"/>
                  </a:cubicBezTo>
                  <a:cubicBezTo>
                    <a:pt x="376714" y="67723"/>
                    <a:pt x="352234" y="43434"/>
                    <a:pt x="321087" y="26099"/>
                  </a:cubicBezTo>
                  <a:cubicBezTo>
                    <a:pt x="289941" y="8763"/>
                    <a:pt x="254698" y="0"/>
                    <a:pt x="215360" y="0"/>
                  </a:cubicBezTo>
                  <a:cubicBezTo>
                    <a:pt x="185166" y="0"/>
                    <a:pt x="157639" y="5715"/>
                    <a:pt x="132588" y="17240"/>
                  </a:cubicBezTo>
                  <a:cubicBezTo>
                    <a:pt x="107537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lose/>
                  <a:moveTo>
                    <a:pt x="90773" y="132779"/>
                  </a:moveTo>
                  <a:cubicBezTo>
                    <a:pt x="102775" y="111252"/>
                    <a:pt x="119158" y="94583"/>
                    <a:pt x="139827" y="82582"/>
                  </a:cubicBezTo>
                  <a:cubicBezTo>
                    <a:pt x="160496" y="70580"/>
                    <a:pt x="183642" y="64580"/>
                    <a:pt x="209169" y="64580"/>
                  </a:cubicBezTo>
                  <a:cubicBezTo>
                    <a:pt x="234696" y="64580"/>
                    <a:pt x="258603" y="70485"/>
                    <a:pt x="279273" y="82201"/>
                  </a:cubicBezTo>
                  <a:cubicBezTo>
                    <a:pt x="299942" y="93917"/>
                    <a:pt x="316325" y="110681"/>
                    <a:pt x="328326" y="132398"/>
                  </a:cubicBezTo>
                  <a:cubicBezTo>
                    <a:pt x="340328" y="154115"/>
                    <a:pt x="346329" y="179070"/>
                    <a:pt x="346329" y="207169"/>
                  </a:cubicBezTo>
                  <a:cubicBezTo>
                    <a:pt x="346329" y="235268"/>
                    <a:pt x="340328" y="260223"/>
                    <a:pt x="328326" y="281940"/>
                  </a:cubicBezTo>
                  <a:cubicBezTo>
                    <a:pt x="316325" y="303657"/>
                    <a:pt x="299942" y="320516"/>
                    <a:pt x="279273" y="332518"/>
                  </a:cubicBezTo>
                  <a:cubicBezTo>
                    <a:pt x="258603" y="344519"/>
                    <a:pt x="235172" y="350520"/>
                    <a:pt x="209169" y="350520"/>
                  </a:cubicBezTo>
                  <a:cubicBezTo>
                    <a:pt x="183166" y="350520"/>
                    <a:pt x="160401" y="344519"/>
                    <a:pt x="139446" y="332518"/>
                  </a:cubicBezTo>
                  <a:cubicBezTo>
                    <a:pt x="118491" y="320516"/>
                    <a:pt x="102108" y="303657"/>
                    <a:pt x="90392" y="281940"/>
                  </a:cubicBezTo>
                  <a:cubicBezTo>
                    <a:pt x="78581" y="260223"/>
                    <a:pt x="72771" y="235268"/>
                    <a:pt x="72771" y="207169"/>
                  </a:cubicBezTo>
                  <a:cubicBezTo>
                    <a:pt x="72771" y="179070"/>
                    <a:pt x="78772" y="154305"/>
                    <a:pt x="90773" y="1327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9" name="Полилиния: фигура 108">
              <a:extLst>
                <a:ext uri="{FF2B5EF4-FFF2-40B4-BE49-F238E27FC236}">
                  <a16:creationId xmlns:a16="http://schemas.microsoft.com/office/drawing/2014/main" id="{C99170F7-E95E-42BA-8CD1-51D546C1063A}"/>
                </a:ext>
              </a:extLst>
            </p:cNvPr>
            <p:cNvSpPr/>
            <p:nvPr/>
          </p:nvSpPr>
          <p:spPr>
            <a:xfrm>
              <a:off x="15274956" y="7259955"/>
              <a:ext cx="380238" cy="414623"/>
            </a:xfrm>
            <a:custGeom>
              <a:avLst/>
              <a:gdLst>
                <a:gd name="connsiteX0" fmla="*/ 103918 w 380238"/>
                <a:gd name="connsiteY0" fmla="*/ 387763 h 414623"/>
                <a:gd name="connsiteX1" fmla="*/ 214694 w 380238"/>
                <a:gd name="connsiteY1" fmla="*/ 414623 h 414623"/>
                <a:gd name="connsiteX2" fmla="*/ 313182 w 380238"/>
                <a:gd name="connsiteY2" fmla="*/ 391954 h 414623"/>
                <a:gd name="connsiteX3" fmla="*/ 380238 w 380238"/>
                <a:gd name="connsiteY3" fmla="*/ 327184 h 414623"/>
                <a:gd name="connsiteX4" fmla="*/ 324231 w 380238"/>
                <a:gd name="connsiteY4" fmla="*/ 291941 h 414623"/>
                <a:gd name="connsiteX5" fmla="*/ 276701 w 380238"/>
                <a:gd name="connsiteY5" fmla="*/ 335661 h 414623"/>
                <a:gd name="connsiteX6" fmla="*/ 213836 w 380238"/>
                <a:gd name="connsiteY6" fmla="*/ 350234 h 414623"/>
                <a:gd name="connsiteX7" fmla="*/ 142208 w 380238"/>
                <a:gd name="connsiteY7" fmla="*/ 332613 h 414623"/>
                <a:gd name="connsiteX8" fmla="*/ 92393 w 380238"/>
                <a:gd name="connsiteY8" fmla="*/ 282416 h 414623"/>
                <a:gd name="connsiteX9" fmla="*/ 74390 w 380238"/>
                <a:gd name="connsiteY9" fmla="*/ 206883 h 414623"/>
                <a:gd name="connsiteX10" fmla="*/ 92393 w 380238"/>
                <a:gd name="connsiteY10" fmla="*/ 132112 h 414623"/>
                <a:gd name="connsiteX11" fmla="*/ 142208 w 380238"/>
                <a:gd name="connsiteY11" fmla="*/ 81915 h 414623"/>
                <a:gd name="connsiteX12" fmla="*/ 213836 w 380238"/>
                <a:gd name="connsiteY12" fmla="*/ 64294 h 414623"/>
                <a:gd name="connsiteX13" fmla="*/ 276701 w 380238"/>
                <a:gd name="connsiteY13" fmla="*/ 78867 h 414623"/>
                <a:gd name="connsiteX14" fmla="*/ 324231 w 380238"/>
                <a:gd name="connsiteY14" fmla="*/ 122587 h 414623"/>
                <a:gd name="connsiteX15" fmla="*/ 380238 w 380238"/>
                <a:gd name="connsiteY15" fmla="*/ 86582 h 414623"/>
                <a:gd name="connsiteX16" fmla="*/ 313182 w 380238"/>
                <a:gd name="connsiteY16" fmla="*/ 22193 h 414623"/>
                <a:gd name="connsiteX17" fmla="*/ 214694 w 380238"/>
                <a:gd name="connsiteY17" fmla="*/ 0 h 414623"/>
                <a:gd name="connsiteX18" fmla="*/ 103918 w 380238"/>
                <a:gd name="connsiteY18" fmla="*/ 26479 h 414623"/>
                <a:gd name="connsiteX19" fmla="*/ 27623 w 380238"/>
                <a:gd name="connsiteY19" fmla="*/ 100108 h 414623"/>
                <a:gd name="connsiteX20" fmla="*/ 0 w 380238"/>
                <a:gd name="connsiteY20" fmla="*/ 207074 h 414623"/>
                <a:gd name="connsiteX21" fmla="*/ 27623 w 380238"/>
                <a:gd name="connsiteY21" fmla="*/ 314039 h 414623"/>
                <a:gd name="connsiteX22" fmla="*/ 103918 w 380238"/>
                <a:gd name="connsiteY22" fmla="*/ 388049 h 41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623">
                  <a:moveTo>
                    <a:pt x="103918" y="387763"/>
                  </a:moveTo>
                  <a:cubicBezTo>
                    <a:pt x="136398" y="405670"/>
                    <a:pt x="173355" y="414623"/>
                    <a:pt x="214694" y="414623"/>
                  </a:cubicBez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5"/>
                    <a:pt x="276701" y="335661"/>
                  </a:cubicBezTo>
                  <a:cubicBezTo>
                    <a:pt x="257842" y="345376"/>
                    <a:pt x="236887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0" name="Полилиния: фигура 109">
              <a:extLst>
                <a:ext uri="{FF2B5EF4-FFF2-40B4-BE49-F238E27FC236}">
                  <a16:creationId xmlns:a16="http://schemas.microsoft.com/office/drawing/2014/main" id="{29DBD385-DF4B-418F-829F-A72EC3FA9F9C}"/>
                </a:ext>
              </a:extLst>
            </p:cNvPr>
            <p:cNvSpPr/>
            <p:nvPr/>
          </p:nvSpPr>
          <p:spPr>
            <a:xfrm>
              <a:off x="15676721" y="7263669"/>
              <a:ext cx="370998" cy="406241"/>
            </a:xfrm>
            <a:custGeom>
              <a:avLst/>
              <a:gdLst>
                <a:gd name="connsiteX0" fmla="*/ 0 w 370998"/>
                <a:gd name="connsiteY0" fmla="*/ 64389 h 406241"/>
                <a:gd name="connsiteX1" fmla="*/ 148686 w 370998"/>
                <a:gd name="connsiteY1" fmla="*/ 64389 h 406241"/>
                <a:gd name="connsiteX2" fmla="*/ 148686 w 370998"/>
                <a:gd name="connsiteY2" fmla="*/ 406241 h 406241"/>
                <a:gd name="connsiteX3" fmla="*/ 222314 w 370998"/>
                <a:gd name="connsiteY3" fmla="*/ 406241 h 406241"/>
                <a:gd name="connsiteX4" fmla="*/ 222314 w 370998"/>
                <a:gd name="connsiteY4" fmla="*/ 64389 h 406241"/>
                <a:gd name="connsiteX5" fmla="*/ 370999 w 370998"/>
                <a:gd name="connsiteY5" fmla="*/ 64389 h 406241"/>
                <a:gd name="connsiteX6" fmla="*/ 370999 w 370998"/>
                <a:gd name="connsiteY6" fmla="*/ 0 h 406241"/>
                <a:gd name="connsiteX7" fmla="*/ 0 w 370998"/>
                <a:gd name="connsiteY7" fmla="*/ 0 h 406241"/>
                <a:gd name="connsiteX8" fmla="*/ 0 w 370998"/>
                <a:gd name="connsiteY8" fmla="*/ 6438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0" y="64389"/>
                  </a:move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1" name="Полилиния: фигура 110">
              <a:extLst>
                <a:ext uri="{FF2B5EF4-FFF2-40B4-BE49-F238E27FC236}">
                  <a16:creationId xmlns:a16="http://schemas.microsoft.com/office/drawing/2014/main" id="{2B4D59A9-A232-49C5-A814-A4F056CC8FAF}"/>
                </a:ext>
              </a:extLst>
            </p:cNvPr>
            <p:cNvSpPr/>
            <p:nvPr/>
          </p:nvSpPr>
          <p:spPr>
            <a:xfrm>
              <a:off x="16122872" y="7263574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6 w 355758"/>
                <a:gd name="connsiteY2" fmla="*/ 195548 h 406241"/>
                <a:gd name="connsiteX3" fmla="*/ 324708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1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468 w 355758"/>
                <a:gd name="connsiteY10" fmla="*/ 377095 h 406241"/>
                <a:gd name="connsiteX11" fmla="*/ 72009 w 355758"/>
                <a:gd name="connsiteY11" fmla="*/ 56769 h 406241"/>
                <a:gd name="connsiteX12" fmla="*/ 182404 w 355758"/>
                <a:gd name="connsiteY12" fmla="*/ 56769 h 406241"/>
                <a:gd name="connsiteX13" fmla="*/ 268224 w 355758"/>
                <a:gd name="connsiteY13" fmla="*/ 115062 h 406241"/>
                <a:gd name="connsiteX14" fmla="*/ 246316 w 355758"/>
                <a:gd name="connsiteY14" fmla="*/ 159544 h 406241"/>
                <a:gd name="connsiteX15" fmla="*/ 182309 w 355758"/>
                <a:gd name="connsiteY15" fmla="*/ 174879 h 406241"/>
                <a:gd name="connsiteX16" fmla="*/ 71914 w 355758"/>
                <a:gd name="connsiteY16" fmla="*/ 174879 h 406241"/>
                <a:gd name="connsiteX17" fmla="*/ 71914 w 355758"/>
                <a:gd name="connsiteY17" fmla="*/ 56769 h 406241"/>
                <a:gd name="connsiteX18" fmla="*/ 72009 w 355758"/>
                <a:gd name="connsiteY18" fmla="*/ 349567 h 406241"/>
                <a:gd name="connsiteX19" fmla="*/ 72009 w 355758"/>
                <a:gd name="connsiteY19" fmla="*/ 227648 h 406241"/>
                <a:gd name="connsiteX20" fmla="*/ 194691 w 355758"/>
                <a:gd name="connsiteY20" fmla="*/ 227648 h 406241"/>
                <a:gd name="connsiteX21" fmla="*/ 260985 w 355758"/>
                <a:gd name="connsiteY21" fmla="*/ 242983 h 406241"/>
                <a:gd name="connsiteX22" fmla="*/ 282035 w 355758"/>
                <a:gd name="connsiteY22" fmla="*/ 289750 h 406241"/>
                <a:gd name="connsiteX23" fmla="*/ 259080 w 355758"/>
                <a:gd name="connsiteY23" fmla="*/ 334994 h 406241"/>
                <a:gd name="connsiteX24" fmla="*/ 190024 w 355758"/>
                <a:gd name="connsiteY24" fmla="*/ 349567 h 406241"/>
                <a:gd name="connsiteX25" fmla="*/ 72009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6"/>
                    <a:pt x="355759" y="294418"/>
                  </a:cubicBezTo>
                  <a:cubicBezTo>
                    <a:pt x="355759" y="241744"/>
                    <a:pt x="329470" y="208788"/>
                    <a:pt x="276796" y="195548"/>
                  </a:cubicBezTo>
                  <a:cubicBezTo>
                    <a:pt x="297275" y="187357"/>
                    <a:pt x="313277" y="175546"/>
                    <a:pt x="324708" y="159925"/>
                  </a:cubicBezTo>
                  <a:cubicBezTo>
                    <a:pt x="336232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1"/>
                  </a:cubicBezTo>
                  <a:cubicBezTo>
                    <a:pt x="274129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7" y="396526"/>
                    <a:pt x="315468" y="377095"/>
                  </a:cubicBezTo>
                  <a:close/>
                  <a:moveTo>
                    <a:pt x="72009" y="56769"/>
                  </a:moveTo>
                  <a:lnTo>
                    <a:pt x="182404" y="56769"/>
                  </a:lnTo>
                  <a:cubicBezTo>
                    <a:pt x="239649" y="56769"/>
                    <a:pt x="268224" y="76200"/>
                    <a:pt x="268224" y="115062"/>
                  </a:cubicBezTo>
                  <a:cubicBezTo>
                    <a:pt x="268224" y="134493"/>
                    <a:pt x="260890" y="149257"/>
                    <a:pt x="246316" y="159544"/>
                  </a:cubicBezTo>
                  <a:cubicBezTo>
                    <a:pt x="231743" y="169831"/>
                    <a:pt x="210408" y="174879"/>
                    <a:pt x="182309" y="174879"/>
                  </a:cubicBezTo>
                  <a:lnTo>
                    <a:pt x="71914" y="174879"/>
                  </a:lnTo>
                  <a:lnTo>
                    <a:pt x="71914" y="56769"/>
                  </a:lnTo>
                  <a:close/>
                  <a:moveTo>
                    <a:pt x="72009" y="349567"/>
                  </a:moveTo>
                  <a:lnTo>
                    <a:pt x="72009" y="227648"/>
                  </a:lnTo>
                  <a:lnTo>
                    <a:pt x="194691" y="227648"/>
                  </a:lnTo>
                  <a:cubicBezTo>
                    <a:pt x="224885" y="227648"/>
                    <a:pt x="246983" y="232791"/>
                    <a:pt x="260985" y="242983"/>
                  </a:cubicBezTo>
                  <a:cubicBezTo>
                    <a:pt x="274987" y="253175"/>
                    <a:pt x="282035" y="268796"/>
                    <a:pt x="282035" y="289750"/>
                  </a:cubicBezTo>
                  <a:cubicBezTo>
                    <a:pt x="282035" y="310705"/>
                    <a:pt x="274320" y="325279"/>
                    <a:pt x="259080" y="334994"/>
                  </a:cubicBezTo>
                  <a:cubicBezTo>
                    <a:pt x="243745" y="344710"/>
                    <a:pt x="220789" y="349567"/>
                    <a:pt x="190024" y="349567"/>
                  </a:cubicBezTo>
                  <a:lnTo>
                    <a:pt x="72009" y="349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2" name="Полилиния: фигура 111">
              <a:extLst>
                <a:ext uri="{FF2B5EF4-FFF2-40B4-BE49-F238E27FC236}">
                  <a16:creationId xmlns:a16="http://schemas.microsoft.com/office/drawing/2014/main" id="{59D2D264-B064-468A-AF14-63040F7FE86E}"/>
                </a:ext>
              </a:extLst>
            </p:cNvPr>
            <p:cNvSpPr/>
            <p:nvPr/>
          </p:nvSpPr>
          <p:spPr>
            <a:xfrm>
              <a:off x="16555973" y="7259669"/>
              <a:ext cx="422529" cy="414909"/>
            </a:xfrm>
            <a:custGeom>
              <a:avLst/>
              <a:gdLst>
                <a:gd name="connsiteX0" fmla="*/ 102775 w 422529"/>
                <a:gd name="connsiteY0" fmla="*/ 388049 h 414909"/>
                <a:gd name="connsiteX1" fmla="*/ 211646 w 422529"/>
                <a:gd name="connsiteY1" fmla="*/ 414909 h 414909"/>
                <a:gd name="connsiteX2" fmla="*/ 320136 w 422529"/>
                <a:gd name="connsiteY2" fmla="*/ 388049 h 414909"/>
                <a:gd name="connsiteX3" fmla="*/ 395288 w 422529"/>
                <a:gd name="connsiteY3" fmla="*/ 314039 h 414909"/>
                <a:gd name="connsiteX4" fmla="*/ 422529 w 422529"/>
                <a:gd name="connsiteY4" fmla="*/ 207074 h 414909"/>
                <a:gd name="connsiteX5" fmla="*/ 395288 w 422529"/>
                <a:gd name="connsiteY5" fmla="*/ 100108 h 414909"/>
                <a:gd name="connsiteX6" fmla="*/ 320136 w 422529"/>
                <a:gd name="connsiteY6" fmla="*/ 26480 h 414909"/>
                <a:gd name="connsiteX7" fmla="*/ 211646 w 422529"/>
                <a:gd name="connsiteY7" fmla="*/ 0 h 414909"/>
                <a:gd name="connsiteX8" fmla="*/ 102775 w 422529"/>
                <a:gd name="connsiteY8" fmla="*/ 26480 h 414909"/>
                <a:gd name="connsiteX9" fmla="*/ 27242 w 422529"/>
                <a:gd name="connsiteY9" fmla="*/ 100108 h 414909"/>
                <a:gd name="connsiteX10" fmla="*/ 0 w 422529"/>
                <a:gd name="connsiteY10" fmla="*/ 207074 h 414909"/>
                <a:gd name="connsiteX11" fmla="*/ 27242 w 422529"/>
                <a:gd name="connsiteY11" fmla="*/ 314039 h 414909"/>
                <a:gd name="connsiteX12" fmla="*/ 102775 w 422529"/>
                <a:gd name="connsiteY12" fmla="*/ 388049 h 414909"/>
                <a:gd name="connsiteX13" fmla="*/ 92393 w 422529"/>
                <a:gd name="connsiteY13" fmla="*/ 132398 h 414909"/>
                <a:gd name="connsiteX14" fmla="*/ 141447 w 422529"/>
                <a:gd name="connsiteY14" fmla="*/ 82201 h 414909"/>
                <a:gd name="connsiteX15" fmla="*/ 211550 w 422529"/>
                <a:gd name="connsiteY15" fmla="*/ 64580 h 414909"/>
                <a:gd name="connsiteX16" fmla="*/ 281750 w 422529"/>
                <a:gd name="connsiteY16" fmla="*/ 82201 h 414909"/>
                <a:gd name="connsiteX17" fmla="*/ 330422 w 422529"/>
                <a:gd name="connsiteY17" fmla="*/ 132398 h 414909"/>
                <a:gd name="connsiteX18" fmla="*/ 348044 w 422529"/>
                <a:gd name="connsiteY18" fmla="*/ 207169 h 414909"/>
                <a:gd name="connsiteX19" fmla="*/ 330422 w 422529"/>
                <a:gd name="connsiteY19" fmla="*/ 281940 h 414909"/>
                <a:gd name="connsiteX20" fmla="*/ 281750 w 422529"/>
                <a:gd name="connsiteY20" fmla="*/ 332518 h 414909"/>
                <a:gd name="connsiteX21" fmla="*/ 211550 w 422529"/>
                <a:gd name="connsiteY21" fmla="*/ 350520 h 414909"/>
                <a:gd name="connsiteX22" fmla="*/ 141447 w 422529"/>
                <a:gd name="connsiteY22" fmla="*/ 332518 h 414909"/>
                <a:gd name="connsiteX23" fmla="*/ 92393 w 422529"/>
                <a:gd name="connsiteY23" fmla="*/ 281940 h 414909"/>
                <a:gd name="connsiteX24" fmla="*/ 74390 w 422529"/>
                <a:gd name="connsiteY24" fmla="*/ 207169 h 414909"/>
                <a:gd name="connsiteX25" fmla="*/ 92393 w 422529"/>
                <a:gd name="connsiteY25" fmla="*/ 1323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9">
                  <a:moveTo>
                    <a:pt x="102775" y="388049"/>
                  </a:moveTo>
                  <a:cubicBezTo>
                    <a:pt x="134970" y="405956"/>
                    <a:pt x="171260" y="414909"/>
                    <a:pt x="211646" y="414909"/>
                  </a:cubicBezTo>
                  <a:cubicBezTo>
                    <a:pt x="252032" y="414909"/>
                    <a:pt x="288131" y="405956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5" y="68675"/>
                    <a:pt x="352140" y="44196"/>
                    <a:pt x="320136" y="26480"/>
                  </a:cubicBez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80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3" y="132398"/>
                  </a:moveTo>
                  <a:cubicBezTo>
                    <a:pt x="104394" y="110681"/>
                    <a:pt x="120778" y="93917"/>
                    <a:pt x="141447" y="82201"/>
                  </a:cubicBezTo>
                  <a:cubicBezTo>
                    <a:pt x="162116" y="70485"/>
                    <a:pt x="185547" y="64580"/>
                    <a:pt x="211550" y="64580"/>
                  </a:cubicBezTo>
                  <a:cubicBezTo>
                    <a:pt x="237554" y="64580"/>
                    <a:pt x="260985" y="70485"/>
                    <a:pt x="281750" y="82201"/>
                  </a:cubicBezTo>
                  <a:cubicBezTo>
                    <a:pt x="302419" y="93917"/>
                    <a:pt x="318707" y="110681"/>
                    <a:pt x="330422" y="132398"/>
                  </a:cubicBezTo>
                  <a:cubicBezTo>
                    <a:pt x="342138" y="154115"/>
                    <a:pt x="348044" y="179070"/>
                    <a:pt x="348044" y="207169"/>
                  </a:cubicBezTo>
                  <a:cubicBezTo>
                    <a:pt x="348044" y="235268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1" y="344519"/>
                    <a:pt x="237649" y="350520"/>
                    <a:pt x="211550" y="350520"/>
                  </a:cubicBezTo>
                  <a:cubicBezTo>
                    <a:pt x="185452" y="350520"/>
                    <a:pt x="162116" y="344519"/>
                    <a:pt x="141447" y="332518"/>
                  </a:cubicBezTo>
                  <a:cubicBezTo>
                    <a:pt x="120778" y="320516"/>
                    <a:pt x="104394" y="303657"/>
                    <a:pt x="92393" y="281940"/>
                  </a:cubicBezTo>
                  <a:cubicBezTo>
                    <a:pt x="80391" y="260223"/>
                    <a:pt x="74390" y="235268"/>
                    <a:pt x="74390" y="207169"/>
                  </a:cubicBezTo>
                  <a:cubicBezTo>
                    <a:pt x="74390" y="179070"/>
                    <a:pt x="80391" y="154115"/>
                    <a:pt x="92393" y="132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3" name="Полилиния: фигура 112">
              <a:extLst>
                <a:ext uri="{FF2B5EF4-FFF2-40B4-BE49-F238E27FC236}">
                  <a16:creationId xmlns:a16="http://schemas.microsoft.com/office/drawing/2014/main" id="{8E06E68C-205D-461B-8441-5FB0274554AF}"/>
                </a:ext>
              </a:extLst>
            </p:cNvPr>
            <p:cNvSpPr/>
            <p:nvPr/>
          </p:nvSpPr>
          <p:spPr>
            <a:xfrm>
              <a:off x="11133963" y="8178736"/>
              <a:ext cx="389477" cy="416433"/>
            </a:xfrm>
            <a:custGeom>
              <a:avLst/>
              <a:gdLst>
                <a:gd name="connsiteX0" fmla="*/ 269081 w 389477"/>
                <a:gd name="connsiteY0" fmla="*/ 321755 h 416433"/>
                <a:gd name="connsiteX1" fmla="*/ 167164 w 389477"/>
                <a:gd name="connsiteY1" fmla="*/ 355854 h 416433"/>
                <a:gd name="connsiteX2" fmla="*/ 42958 w 389477"/>
                <a:gd name="connsiteY2" fmla="*/ 307562 h 416433"/>
                <a:gd name="connsiteX3" fmla="*/ 0 w 389477"/>
                <a:gd name="connsiteY3" fmla="*/ 350520 h 416433"/>
                <a:gd name="connsiteX4" fmla="*/ 73247 w 389477"/>
                <a:gd name="connsiteY4" fmla="*/ 399574 h 416433"/>
                <a:gd name="connsiteX5" fmla="*/ 170212 w 389477"/>
                <a:gd name="connsiteY5" fmla="*/ 416433 h 416433"/>
                <a:gd name="connsiteX6" fmla="*/ 282511 w 389477"/>
                <a:gd name="connsiteY6" fmla="*/ 389572 h 416433"/>
                <a:gd name="connsiteX7" fmla="*/ 361093 w 389477"/>
                <a:gd name="connsiteY7" fmla="*/ 315182 h 416433"/>
                <a:gd name="connsiteX8" fmla="*/ 389477 w 389477"/>
                <a:gd name="connsiteY8" fmla="*/ 207835 h 416433"/>
                <a:gd name="connsiteX9" fmla="*/ 361093 w 389477"/>
                <a:gd name="connsiteY9" fmla="*/ 101251 h 416433"/>
                <a:gd name="connsiteX10" fmla="*/ 282511 w 389477"/>
                <a:gd name="connsiteY10" fmla="*/ 26860 h 416433"/>
                <a:gd name="connsiteX11" fmla="*/ 170212 w 389477"/>
                <a:gd name="connsiteY11" fmla="*/ 0 h 416433"/>
                <a:gd name="connsiteX12" fmla="*/ 73628 w 389477"/>
                <a:gd name="connsiteY12" fmla="*/ 16859 h 416433"/>
                <a:gd name="connsiteX13" fmla="*/ 0 w 389477"/>
                <a:gd name="connsiteY13" fmla="*/ 66675 h 416433"/>
                <a:gd name="connsiteX14" fmla="*/ 42958 w 389477"/>
                <a:gd name="connsiteY14" fmla="*/ 108871 h 416433"/>
                <a:gd name="connsiteX15" fmla="*/ 167164 w 389477"/>
                <a:gd name="connsiteY15" fmla="*/ 59817 h 416433"/>
                <a:gd name="connsiteX16" fmla="*/ 266795 w 389477"/>
                <a:gd name="connsiteY16" fmla="*/ 92392 h 416433"/>
                <a:gd name="connsiteX17" fmla="*/ 318135 w 389477"/>
                <a:gd name="connsiteY17" fmla="*/ 177832 h 416433"/>
                <a:gd name="connsiteX18" fmla="*/ 115729 w 389477"/>
                <a:gd name="connsiteY18" fmla="*/ 177832 h 416433"/>
                <a:gd name="connsiteX19" fmla="*/ 115729 w 389477"/>
                <a:gd name="connsiteY19" fmla="*/ 232219 h 416433"/>
                <a:gd name="connsiteX20" fmla="*/ 319659 w 389477"/>
                <a:gd name="connsiteY20" fmla="*/ 232219 h 416433"/>
                <a:gd name="connsiteX21" fmla="*/ 269081 w 389477"/>
                <a:gd name="connsiteY21" fmla="*/ 321564 h 41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9477" h="416433">
                  <a:moveTo>
                    <a:pt x="269081" y="321755"/>
                  </a:moveTo>
                  <a:cubicBezTo>
                    <a:pt x="240982" y="344519"/>
                    <a:pt x="206978" y="355854"/>
                    <a:pt x="167164" y="355854"/>
                  </a:cubicBezTo>
                  <a:cubicBezTo>
                    <a:pt x="117062" y="355854"/>
                    <a:pt x="75724" y="339757"/>
                    <a:pt x="42958" y="307562"/>
                  </a:cubicBezTo>
                  <a:lnTo>
                    <a:pt x="0" y="350520"/>
                  </a:lnTo>
                  <a:cubicBezTo>
                    <a:pt x="19907" y="372046"/>
                    <a:pt x="44386" y="388334"/>
                    <a:pt x="73247" y="399574"/>
                  </a:cubicBezTo>
                  <a:cubicBezTo>
                    <a:pt x="102108" y="410813"/>
                    <a:pt x="134398" y="416433"/>
                    <a:pt x="170212" y="416433"/>
                  </a:cubicBezTo>
                  <a:cubicBezTo>
                    <a:pt x="211646" y="416433"/>
                    <a:pt x="249079" y="407480"/>
                    <a:pt x="282511" y="389572"/>
                  </a:cubicBezTo>
                  <a:cubicBezTo>
                    <a:pt x="315944" y="371665"/>
                    <a:pt x="342138" y="346900"/>
                    <a:pt x="361093" y="315182"/>
                  </a:cubicBezTo>
                  <a:cubicBezTo>
                    <a:pt x="379952" y="283464"/>
                    <a:pt x="389477" y="247745"/>
                    <a:pt x="389477" y="207835"/>
                  </a:cubicBezTo>
                  <a:cubicBezTo>
                    <a:pt x="389477" y="167926"/>
                    <a:pt x="380047" y="132969"/>
                    <a:pt x="361093" y="101251"/>
                  </a:cubicBezTo>
                  <a:cubicBezTo>
                    <a:pt x="342138" y="69533"/>
                    <a:pt x="315944" y="44767"/>
                    <a:pt x="282511" y="26860"/>
                  </a:cubicBezTo>
                  <a:cubicBezTo>
                    <a:pt x="249079" y="8954"/>
                    <a:pt x="211646" y="0"/>
                    <a:pt x="170212" y="0"/>
                  </a:cubicBezTo>
                  <a:cubicBezTo>
                    <a:pt x="134969" y="0"/>
                    <a:pt x="102775" y="5620"/>
                    <a:pt x="73628" y="16859"/>
                  </a:cubicBezTo>
                  <a:cubicBezTo>
                    <a:pt x="44482" y="28099"/>
                    <a:pt x="20002" y="44767"/>
                    <a:pt x="0" y="66675"/>
                  </a:cubicBezTo>
                  <a:lnTo>
                    <a:pt x="42958" y="108871"/>
                  </a:lnTo>
                  <a:cubicBezTo>
                    <a:pt x="76200" y="76200"/>
                    <a:pt x="117538" y="59817"/>
                    <a:pt x="167164" y="59817"/>
                  </a:cubicBezTo>
                  <a:cubicBezTo>
                    <a:pt x="206026" y="59817"/>
                    <a:pt x="239173" y="70675"/>
                    <a:pt x="266795" y="92392"/>
                  </a:cubicBezTo>
                  <a:cubicBezTo>
                    <a:pt x="294418" y="114109"/>
                    <a:pt x="311563" y="142589"/>
                    <a:pt x="318135" y="177832"/>
                  </a:cubicBezTo>
                  <a:lnTo>
                    <a:pt x="115729" y="177832"/>
                  </a:lnTo>
                  <a:lnTo>
                    <a:pt x="115729" y="232219"/>
                  </a:lnTo>
                  <a:lnTo>
                    <a:pt x="319659" y="232219"/>
                  </a:lnTo>
                  <a:cubicBezTo>
                    <a:pt x="314039" y="268986"/>
                    <a:pt x="297180" y="298799"/>
                    <a:pt x="269081" y="3215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4" name="Полилиния: фигура 113">
              <a:extLst>
                <a:ext uri="{FF2B5EF4-FFF2-40B4-BE49-F238E27FC236}">
                  <a16:creationId xmlns:a16="http://schemas.microsoft.com/office/drawing/2014/main" id="{2B48D49A-56F8-404E-8F99-F6E316577610}"/>
                </a:ext>
              </a:extLst>
            </p:cNvPr>
            <p:cNvSpPr/>
            <p:nvPr/>
          </p:nvSpPr>
          <p:spPr>
            <a:xfrm>
              <a:off x="11627643" y="8183499"/>
              <a:ext cx="381000" cy="406336"/>
            </a:xfrm>
            <a:custGeom>
              <a:avLst/>
              <a:gdLst>
                <a:gd name="connsiteX0" fmla="*/ 73628 w 381000"/>
                <a:gd name="connsiteY0" fmla="*/ 0 h 406336"/>
                <a:gd name="connsiteX1" fmla="*/ 0 w 381000"/>
                <a:gd name="connsiteY1" fmla="*/ 0 h 406336"/>
                <a:gd name="connsiteX2" fmla="*/ 0 w 381000"/>
                <a:gd name="connsiteY2" fmla="*/ 406337 h 406336"/>
                <a:gd name="connsiteX3" fmla="*/ 73628 w 381000"/>
                <a:gd name="connsiteY3" fmla="*/ 406337 h 406336"/>
                <a:gd name="connsiteX4" fmla="*/ 73628 w 381000"/>
                <a:gd name="connsiteY4" fmla="*/ 234601 h 406336"/>
                <a:gd name="connsiteX5" fmla="*/ 157924 w 381000"/>
                <a:gd name="connsiteY5" fmla="*/ 234601 h 406336"/>
                <a:gd name="connsiteX6" fmla="*/ 294418 w 381000"/>
                <a:gd name="connsiteY6" fmla="*/ 406337 h 406336"/>
                <a:gd name="connsiteX7" fmla="*/ 381000 w 381000"/>
                <a:gd name="connsiteY7" fmla="*/ 406337 h 406336"/>
                <a:gd name="connsiteX8" fmla="*/ 216218 w 381000"/>
                <a:gd name="connsiteY8" fmla="*/ 195548 h 406336"/>
                <a:gd name="connsiteX9" fmla="*/ 370237 w 381000"/>
                <a:gd name="connsiteY9" fmla="*/ 0 h 406336"/>
                <a:gd name="connsiteX10" fmla="*/ 291274 w 381000"/>
                <a:gd name="connsiteY10" fmla="*/ 0 h 406336"/>
                <a:gd name="connsiteX11" fmla="*/ 159448 w 381000"/>
                <a:gd name="connsiteY11" fmla="*/ 171736 h 406336"/>
                <a:gd name="connsiteX12" fmla="*/ 73628 w 381000"/>
                <a:gd name="connsiteY12" fmla="*/ 171736 h 406336"/>
                <a:gd name="connsiteX13" fmla="*/ 73628 w 381000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73628" y="0"/>
                  </a:moveTo>
                  <a:lnTo>
                    <a:pt x="0" y="0"/>
                  </a:lnTo>
                  <a:lnTo>
                    <a:pt x="0" y="406337"/>
                  </a:lnTo>
                  <a:lnTo>
                    <a:pt x="73628" y="406337"/>
                  </a:lnTo>
                  <a:lnTo>
                    <a:pt x="73628" y="234601"/>
                  </a:lnTo>
                  <a:lnTo>
                    <a:pt x="157924" y="234601"/>
                  </a:lnTo>
                  <a:lnTo>
                    <a:pt x="294418" y="406337"/>
                  </a:lnTo>
                  <a:lnTo>
                    <a:pt x="381000" y="406337"/>
                  </a:lnTo>
                  <a:lnTo>
                    <a:pt x="216218" y="195548"/>
                  </a:lnTo>
                  <a:lnTo>
                    <a:pt x="370237" y="0"/>
                  </a:lnTo>
                  <a:lnTo>
                    <a:pt x="291274" y="0"/>
                  </a:lnTo>
                  <a:lnTo>
                    <a:pt x="159448" y="171736"/>
                  </a:lnTo>
                  <a:lnTo>
                    <a:pt x="73628" y="171736"/>
                  </a:lnTo>
                  <a:lnTo>
                    <a:pt x="7362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5" name="Полилиния: фигура 114">
              <a:extLst>
                <a:ext uri="{FF2B5EF4-FFF2-40B4-BE49-F238E27FC236}">
                  <a16:creationId xmlns:a16="http://schemas.microsoft.com/office/drawing/2014/main" id="{8425DF8A-5D24-4477-9935-D1D98CA53054}"/>
                </a:ext>
              </a:extLst>
            </p:cNvPr>
            <p:cNvSpPr/>
            <p:nvPr/>
          </p:nvSpPr>
          <p:spPr>
            <a:xfrm>
              <a:off x="12034551" y="8179593"/>
              <a:ext cx="422529" cy="414908"/>
            </a:xfrm>
            <a:custGeom>
              <a:avLst/>
              <a:gdLst>
                <a:gd name="connsiteX0" fmla="*/ 320135 w 422529"/>
                <a:gd name="connsiteY0" fmla="*/ 388049 h 414908"/>
                <a:gd name="connsiteX1" fmla="*/ 395287 w 422529"/>
                <a:gd name="connsiteY1" fmla="*/ 314039 h 414908"/>
                <a:gd name="connsiteX2" fmla="*/ 422529 w 422529"/>
                <a:gd name="connsiteY2" fmla="*/ 207074 h 414908"/>
                <a:gd name="connsiteX3" fmla="*/ 395287 w 422529"/>
                <a:gd name="connsiteY3" fmla="*/ 100108 h 414908"/>
                <a:gd name="connsiteX4" fmla="*/ 320135 w 422529"/>
                <a:gd name="connsiteY4" fmla="*/ 26479 h 414908"/>
                <a:gd name="connsiteX5" fmla="*/ 211646 w 422529"/>
                <a:gd name="connsiteY5" fmla="*/ 0 h 414908"/>
                <a:gd name="connsiteX6" fmla="*/ 102775 w 422529"/>
                <a:gd name="connsiteY6" fmla="*/ 26479 h 414908"/>
                <a:gd name="connsiteX7" fmla="*/ 27241 w 422529"/>
                <a:gd name="connsiteY7" fmla="*/ 100108 h 414908"/>
                <a:gd name="connsiteX8" fmla="*/ 0 w 422529"/>
                <a:gd name="connsiteY8" fmla="*/ 207074 h 414908"/>
                <a:gd name="connsiteX9" fmla="*/ 27241 w 422529"/>
                <a:gd name="connsiteY9" fmla="*/ 314039 h 414908"/>
                <a:gd name="connsiteX10" fmla="*/ 102775 w 422529"/>
                <a:gd name="connsiteY10" fmla="*/ 388049 h 414908"/>
                <a:gd name="connsiteX11" fmla="*/ 211646 w 422529"/>
                <a:gd name="connsiteY11" fmla="*/ 414909 h 414908"/>
                <a:gd name="connsiteX12" fmla="*/ 320135 w 422529"/>
                <a:gd name="connsiteY12" fmla="*/ 388049 h 414908"/>
                <a:gd name="connsiteX13" fmla="*/ 92488 w 422529"/>
                <a:gd name="connsiteY13" fmla="*/ 281845 h 414908"/>
                <a:gd name="connsiteX14" fmla="*/ 74486 w 422529"/>
                <a:gd name="connsiteY14" fmla="*/ 207074 h 414908"/>
                <a:gd name="connsiteX15" fmla="*/ 92488 w 422529"/>
                <a:gd name="connsiteY15" fmla="*/ 132302 h 414908"/>
                <a:gd name="connsiteX16" fmla="*/ 141541 w 422529"/>
                <a:gd name="connsiteY16" fmla="*/ 82105 h 414908"/>
                <a:gd name="connsiteX17" fmla="*/ 211646 w 422529"/>
                <a:gd name="connsiteY17" fmla="*/ 64484 h 414908"/>
                <a:gd name="connsiteX18" fmla="*/ 281749 w 422529"/>
                <a:gd name="connsiteY18" fmla="*/ 82105 h 414908"/>
                <a:gd name="connsiteX19" fmla="*/ 330422 w 422529"/>
                <a:gd name="connsiteY19" fmla="*/ 132302 h 414908"/>
                <a:gd name="connsiteX20" fmla="*/ 348044 w 422529"/>
                <a:gd name="connsiteY20" fmla="*/ 207074 h 414908"/>
                <a:gd name="connsiteX21" fmla="*/ 330422 w 422529"/>
                <a:gd name="connsiteY21" fmla="*/ 281845 h 414908"/>
                <a:gd name="connsiteX22" fmla="*/ 281749 w 422529"/>
                <a:gd name="connsiteY22" fmla="*/ 332422 h 414908"/>
                <a:gd name="connsiteX23" fmla="*/ 211646 w 422529"/>
                <a:gd name="connsiteY23" fmla="*/ 350425 h 414908"/>
                <a:gd name="connsiteX24" fmla="*/ 141541 w 422529"/>
                <a:gd name="connsiteY24" fmla="*/ 332422 h 414908"/>
                <a:gd name="connsiteX25" fmla="*/ 9248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388049"/>
                  </a:moveTo>
                  <a:cubicBezTo>
                    <a:pt x="352044" y="370142"/>
                    <a:pt x="377095" y="345472"/>
                    <a:pt x="395287" y="314039"/>
                  </a:cubicBezTo>
                  <a:cubicBezTo>
                    <a:pt x="413480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7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ubicBezTo>
                    <a:pt x="288227" y="8858"/>
                    <a:pt x="252031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434" y="345472"/>
                    <a:pt x="70580" y="370142"/>
                    <a:pt x="102775" y="388049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lose/>
                  <a:moveTo>
                    <a:pt x="92488" y="281845"/>
                  </a:moveTo>
                  <a:cubicBezTo>
                    <a:pt x="80486" y="260128"/>
                    <a:pt x="74486" y="235172"/>
                    <a:pt x="74486" y="207074"/>
                  </a:cubicBezTo>
                  <a:cubicBezTo>
                    <a:pt x="74486" y="178975"/>
                    <a:pt x="80486" y="154019"/>
                    <a:pt x="92488" y="132302"/>
                  </a:cubicBezTo>
                  <a:cubicBezTo>
                    <a:pt x="104489" y="110585"/>
                    <a:pt x="120872" y="93821"/>
                    <a:pt x="141541" y="82105"/>
                  </a:cubicBezTo>
                  <a:cubicBezTo>
                    <a:pt x="162211" y="70390"/>
                    <a:pt x="185547" y="64484"/>
                    <a:pt x="211646" y="64484"/>
                  </a:cubicBezTo>
                  <a:cubicBezTo>
                    <a:pt x="237744" y="64484"/>
                    <a:pt x="261080" y="70390"/>
                    <a:pt x="281749" y="82105"/>
                  </a:cubicBezTo>
                  <a:cubicBezTo>
                    <a:pt x="302419" y="93821"/>
                    <a:pt x="318706" y="110585"/>
                    <a:pt x="330422" y="132302"/>
                  </a:cubicBezTo>
                  <a:cubicBezTo>
                    <a:pt x="342233" y="154019"/>
                    <a:pt x="348044" y="178975"/>
                    <a:pt x="348044" y="207074"/>
                  </a:cubicBezTo>
                  <a:cubicBezTo>
                    <a:pt x="348044" y="235172"/>
                    <a:pt x="342138" y="260128"/>
                    <a:pt x="330422" y="281845"/>
                  </a:cubicBezTo>
                  <a:cubicBezTo>
                    <a:pt x="318706" y="303562"/>
                    <a:pt x="302419" y="320421"/>
                    <a:pt x="281749" y="332422"/>
                  </a:cubicBezTo>
                  <a:cubicBezTo>
                    <a:pt x="261080" y="344424"/>
                    <a:pt x="237649" y="350425"/>
                    <a:pt x="211646" y="350425"/>
                  </a:cubicBezTo>
                  <a:cubicBezTo>
                    <a:pt x="185642" y="350425"/>
                    <a:pt x="162211" y="344424"/>
                    <a:pt x="141541" y="332422"/>
                  </a:cubicBezTo>
                  <a:cubicBezTo>
                    <a:pt x="120872" y="320421"/>
                    <a:pt x="104489" y="303562"/>
                    <a:pt x="92488" y="28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6" name="Полилиния: фигура 115">
              <a:extLst>
                <a:ext uri="{FF2B5EF4-FFF2-40B4-BE49-F238E27FC236}">
                  <a16:creationId xmlns:a16="http://schemas.microsoft.com/office/drawing/2014/main" id="{A78F4DDC-7C24-4D7F-8311-D9EE7D6EC453}"/>
                </a:ext>
              </a:extLst>
            </p:cNvPr>
            <p:cNvSpPr/>
            <p:nvPr/>
          </p:nvSpPr>
          <p:spPr>
            <a:xfrm>
              <a:off x="12563665" y="8183499"/>
              <a:ext cx="378618" cy="406336"/>
            </a:xfrm>
            <a:custGeom>
              <a:avLst/>
              <a:gdLst>
                <a:gd name="connsiteX0" fmla="*/ 73533 w 378618"/>
                <a:gd name="connsiteY0" fmla="*/ 236125 h 406336"/>
                <a:gd name="connsiteX1" fmla="*/ 305085 w 378618"/>
                <a:gd name="connsiteY1" fmla="*/ 236125 h 406336"/>
                <a:gd name="connsiteX2" fmla="*/ 305085 w 378618"/>
                <a:gd name="connsiteY2" fmla="*/ 406337 h 406336"/>
                <a:gd name="connsiteX3" fmla="*/ 378619 w 378618"/>
                <a:gd name="connsiteY3" fmla="*/ 406337 h 406336"/>
                <a:gd name="connsiteX4" fmla="*/ 378619 w 378618"/>
                <a:gd name="connsiteY4" fmla="*/ 0 h 406336"/>
                <a:gd name="connsiteX5" fmla="*/ 305085 w 378618"/>
                <a:gd name="connsiteY5" fmla="*/ 0 h 406336"/>
                <a:gd name="connsiteX6" fmla="*/ 305085 w 378618"/>
                <a:gd name="connsiteY6" fmla="*/ 172498 h 406336"/>
                <a:gd name="connsiteX7" fmla="*/ 73533 w 378618"/>
                <a:gd name="connsiteY7" fmla="*/ 172498 h 406336"/>
                <a:gd name="connsiteX8" fmla="*/ 73533 w 378618"/>
                <a:gd name="connsiteY8" fmla="*/ 0 h 406336"/>
                <a:gd name="connsiteX9" fmla="*/ 0 w 378618"/>
                <a:gd name="connsiteY9" fmla="*/ 0 h 406336"/>
                <a:gd name="connsiteX10" fmla="*/ 0 w 378618"/>
                <a:gd name="connsiteY10" fmla="*/ 406337 h 406336"/>
                <a:gd name="connsiteX11" fmla="*/ 73533 w 378618"/>
                <a:gd name="connsiteY11" fmla="*/ 406337 h 406336"/>
                <a:gd name="connsiteX12" fmla="*/ 73533 w 378618"/>
                <a:gd name="connsiteY12" fmla="*/ 23612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18" h="406336">
                  <a:moveTo>
                    <a:pt x="73533" y="236125"/>
                  </a:moveTo>
                  <a:lnTo>
                    <a:pt x="305085" y="236125"/>
                  </a:lnTo>
                  <a:lnTo>
                    <a:pt x="305085" y="406337"/>
                  </a:lnTo>
                  <a:lnTo>
                    <a:pt x="378619" y="406337"/>
                  </a:lnTo>
                  <a:lnTo>
                    <a:pt x="378619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533" y="172498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61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7" name="Полилиния: фигура 116">
              <a:extLst>
                <a:ext uri="{FF2B5EF4-FFF2-40B4-BE49-F238E27FC236}">
                  <a16:creationId xmlns:a16="http://schemas.microsoft.com/office/drawing/2014/main" id="{2886A072-73D9-408A-93CA-17D9456ED7FB}"/>
                </a:ext>
              </a:extLst>
            </p:cNvPr>
            <p:cNvSpPr/>
            <p:nvPr/>
          </p:nvSpPr>
          <p:spPr>
            <a:xfrm>
              <a:off x="13048107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3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50 w 422528"/>
                <a:gd name="connsiteY16" fmla="*/ 82201 h 414908"/>
                <a:gd name="connsiteX17" fmla="*/ 330422 w 422528"/>
                <a:gd name="connsiteY17" fmla="*/ 132397 h 414908"/>
                <a:gd name="connsiteX18" fmla="*/ 348043 w 422528"/>
                <a:gd name="connsiteY18" fmla="*/ 207169 h 414908"/>
                <a:gd name="connsiteX19" fmla="*/ 330422 w 422528"/>
                <a:gd name="connsiteY19" fmla="*/ 281940 h 414908"/>
                <a:gd name="connsiteX20" fmla="*/ 281750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3 w 422528"/>
                <a:gd name="connsiteY23" fmla="*/ 281940 h 414908"/>
                <a:gd name="connsiteX24" fmla="*/ 74390 w 422528"/>
                <a:gd name="connsiteY24" fmla="*/ 207169 h 414908"/>
                <a:gd name="connsiteX25" fmla="*/ 92393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2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2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339" y="345472"/>
                    <a:pt x="70580" y="370142"/>
                    <a:pt x="102775" y="388049"/>
                  </a:cubicBezTo>
                  <a:close/>
                  <a:moveTo>
                    <a:pt x="92393" y="132397"/>
                  </a:moveTo>
                  <a:cubicBezTo>
                    <a:pt x="104394" y="110680"/>
                    <a:pt x="120777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50" y="82201"/>
                  </a:cubicBezTo>
                  <a:cubicBezTo>
                    <a:pt x="302419" y="93917"/>
                    <a:pt x="318707" y="110680"/>
                    <a:pt x="330422" y="132397"/>
                  </a:cubicBezTo>
                  <a:cubicBezTo>
                    <a:pt x="342233" y="154114"/>
                    <a:pt x="348043" y="179070"/>
                    <a:pt x="348043" y="207169"/>
                  </a:cubicBezTo>
                  <a:cubicBezTo>
                    <a:pt x="348043" y="235267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0" y="344519"/>
                    <a:pt x="237649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7" y="320516"/>
                    <a:pt x="104394" y="303657"/>
                    <a:pt x="92393" y="281940"/>
                  </a:cubicBezTo>
                  <a:cubicBezTo>
                    <a:pt x="80391" y="260223"/>
                    <a:pt x="74390" y="235267"/>
                    <a:pt x="74390" y="207169"/>
                  </a:cubicBezTo>
                  <a:cubicBezTo>
                    <a:pt x="74390" y="179070"/>
                    <a:pt x="80391" y="154114"/>
                    <a:pt x="92393" y="132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:a16="http://schemas.microsoft.com/office/drawing/2014/main" id="{CA24815A-F53C-40A6-A205-A0F01B53B87E}"/>
                </a:ext>
              </a:extLst>
            </p:cNvPr>
            <p:cNvSpPr/>
            <p:nvPr/>
          </p:nvSpPr>
          <p:spPr>
            <a:xfrm>
              <a:off x="13577029" y="8183499"/>
              <a:ext cx="468440" cy="406336"/>
            </a:xfrm>
            <a:custGeom>
              <a:avLst/>
              <a:gdLst>
                <a:gd name="connsiteX0" fmla="*/ 235363 w 468440"/>
                <a:gd name="connsiteY0" fmla="*/ 274510 h 406336"/>
                <a:gd name="connsiteX1" fmla="*/ 75915 w 468440"/>
                <a:gd name="connsiteY1" fmla="*/ 0 h 406336"/>
                <a:gd name="connsiteX2" fmla="*/ 0 w 468440"/>
                <a:gd name="connsiteY2" fmla="*/ 0 h 406336"/>
                <a:gd name="connsiteX3" fmla="*/ 0 w 468440"/>
                <a:gd name="connsiteY3" fmla="*/ 406337 h 406336"/>
                <a:gd name="connsiteX4" fmla="*/ 67437 w 468440"/>
                <a:gd name="connsiteY4" fmla="*/ 406337 h 406336"/>
                <a:gd name="connsiteX5" fmla="*/ 67437 w 468440"/>
                <a:gd name="connsiteY5" fmla="*/ 108871 h 406336"/>
                <a:gd name="connsiteX6" fmla="*/ 217742 w 468440"/>
                <a:gd name="connsiteY6" fmla="*/ 360331 h 406336"/>
                <a:gd name="connsiteX7" fmla="*/ 249936 w 468440"/>
                <a:gd name="connsiteY7" fmla="*/ 360331 h 406336"/>
                <a:gd name="connsiteX8" fmla="*/ 401765 w 468440"/>
                <a:gd name="connsiteY8" fmla="*/ 109633 h 406336"/>
                <a:gd name="connsiteX9" fmla="*/ 401765 w 468440"/>
                <a:gd name="connsiteY9" fmla="*/ 406337 h 406336"/>
                <a:gd name="connsiteX10" fmla="*/ 468440 w 468440"/>
                <a:gd name="connsiteY10" fmla="*/ 406337 h 406336"/>
                <a:gd name="connsiteX11" fmla="*/ 468440 w 468440"/>
                <a:gd name="connsiteY11" fmla="*/ 0 h 406336"/>
                <a:gd name="connsiteX12" fmla="*/ 399384 w 468440"/>
                <a:gd name="connsiteY12" fmla="*/ 0 h 406336"/>
                <a:gd name="connsiteX13" fmla="*/ 235363 w 468440"/>
                <a:gd name="connsiteY13" fmla="*/ 27451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440" h="406336">
                  <a:moveTo>
                    <a:pt x="235363" y="274510"/>
                  </a:moveTo>
                  <a:lnTo>
                    <a:pt x="75915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67437" y="108871"/>
                  </a:lnTo>
                  <a:lnTo>
                    <a:pt x="217742" y="360331"/>
                  </a:lnTo>
                  <a:lnTo>
                    <a:pt x="249936" y="360331"/>
                  </a:lnTo>
                  <a:lnTo>
                    <a:pt x="401765" y="109633"/>
                  </a:lnTo>
                  <a:lnTo>
                    <a:pt x="401765" y="406337"/>
                  </a:lnTo>
                  <a:lnTo>
                    <a:pt x="468440" y="406337"/>
                  </a:lnTo>
                  <a:lnTo>
                    <a:pt x="468440" y="0"/>
                  </a:lnTo>
                  <a:lnTo>
                    <a:pt x="399384" y="0"/>
                  </a:lnTo>
                  <a:lnTo>
                    <a:pt x="235363" y="2745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:a16="http://schemas.microsoft.com/office/drawing/2014/main" id="{B256007C-2B19-4C1B-9ED2-5240AD159453}"/>
                </a:ext>
              </a:extLst>
            </p:cNvPr>
            <p:cNvSpPr/>
            <p:nvPr/>
          </p:nvSpPr>
          <p:spPr>
            <a:xfrm>
              <a:off x="14188821" y="8183499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7 h 406336"/>
                <a:gd name="connsiteX4" fmla="*/ 67437 w 389382"/>
                <a:gd name="connsiteY4" fmla="*/ 406337 h 406336"/>
                <a:gd name="connsiteX5" fmla="*/ 315753 w 389382"/>
                <a:gd name="connsiteY5" fmla="*/ 110395 h 406336"/>
                <a:gd name="connsiteX6" fmla="*/ 315753 w 389382"/>
                <a:gd name="connsiteY6" fmla="*/ 406337 h 406336"/>
                <a:gd name="connsiteX7" fmla="*/ 389382 w 389382"/>
                <a:gd name="connsiteY7" fmla="*/ 406337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753" y="110395"/>
                  </a:lnTo>
                  <a:lnTo>
                    <a:pt x="315753" y="406337"/>
                  </a:lnTo>
                  <a:lnTo>
                    <a:pt x="389382" y="406337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" name="Полилиния: фигура 119">
              <a:extLst>
                <a:ext uri="{FF2B5EF4-FFF2-40B4-BE49-F238E27FC236}">
                  <a16:creationId xmlns:a16="http://schemas.microsoft.com/office/drawing/2014/main" id="{C91E0F18-1730-4F01-895C-1E5FCE62C1EB}"/>
                </a:ext>
              </a:extLst>
            </p:cNvPr>
            <p:cNvSpPr/>
            <p:nvPr/>
          </p:nvSpPr>
          <p:spPr>
            <a:xfrm>
              <a:off x="14681453" y="8183499"/>
              <a:ext cx="363569" cy="406336"/>
            </a:xfrm>
            <a:custGeom>
              <a:avLst/>
              <a:gdLst>
                <a:gd name="connsiteX0" fmla="*/ 363570 w 363569"/>
                <a:gd name="connsiteY0" fmla="*/ 406337 h 406336"/>
                <a:gd name="connsiteX1" fmla="*/ 363570 w 363569"/>
                <a:gd name="connsiteY1" fmla="*/ 95 h 406336"/>
                <a:gd name="connsiteX2" fmla="*/ 289941 w 363569"/>
                <a:gd name="connsiteY2" fmla="*/ 95 h 406336"/>
                <a:gd name="connsiteX3" fmla="*/ 289941 w 363569"/>
                <a:gd name="connsiteY3" fmla="*/ 185547 h 406336"/>
                <a:gd name="connsiteX4" fmla="*/ 174117 w 363569"/>
                <a:gd name="connsiteY4" fmla="*/ 212408 h 406336"/>
                <a:gd name="connsiteX5" fmla="*/ 100108 w 363569"/>
                <a:gd name="connsiteY5" fmla="*/ 190881 h 406336"/>
                <a:gd name="connsiteX6" fmla="*/ 73629 w 363569"/>
                <a:gd name="connsiteY6" fmla="*/ 127254 h 406336"/>
                <a:gd name="connsiteX7" fmla="*/ 73629 w 363569"/>
                <a:gd name="connsiteY7" fmla="*/ 0 h 406336"/>
                <a:gd name="connsiteX8" fmla="*/ 0 w 363569"/>
                <a:gd name="connsiteY8" fmla="*/ 0 h 406336"/>
                <a:gd name="connsiteX9" fmla="*/ 0 w 363569"/>
                <a:gd name="connsiteY9" fmla="*/ 131826 h 406336"/>
                <a:gd name="connsiteX10" fmla="*/ 41434 w 363569"/>
                <a:gd name="connsiteY10" fmla="*/ 237554 h 406336"/>
                <a:gd name="connsiteX11" fmla="*/ 158782 w 363569"/>
                <a:gd name="connsiteY11" fmla="*/ 272796 h 406336"/>
                <a:gd name="connsiteX12" fmla="*/ 289846 w 363569"/>
                <a:gd name="connsiteY12" fmla="*/ 242125 h 406336"/>
                <a:gd name="connsiteX13" fmla="*/ 289846 w 363569"/>
                <a:gd name="connsiteY13" fmla="*/ 406146 h 406336"/>
                <a:gd name="connsiteX14" fmla="*/ 363474 w 363569"/>
                <a:gd name="connsiteY14" fmla="*/ 406146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69" h="406336">
                  <a:moveTo>
                    <a:pt x="363570" y="406337"/>
                  </a:moveTo>
                  <a:lnTo>
                    <a:pt x="363570" y="95"/>
                  </a:lnTo>
                  <a:lnTo>
                    <a:pt x="289941" y="95"/>
                  </a:lnTo>
                  <a:lnTo>
                    <a:pt x="289941" y="185547"/>
                  </a:lnTo>
                  <a:cubicBezTo>
                    <a:pt x="248508" y="203454"/>
                    <a:pt x="209931" y="212408"/>
                    <a:pt x="174117" y="212408"/>
                  </a:cubicBezTo>
                  <a:cubicBezTo>
                    <a:pt x="142399" y="212408"/>
                    <a:pt x="117824" y="205264"/>
                    <a:pt x="100108" y="190881"/>
                  </a:cubicBezTo>
                  <a:cubicBezTo>
                    <a:pt x="82487" y="176593"/>
                    <a:pt x="73629" y="155353"/>
                    <a:pt x="73629" y="127254"/>
                  </a:cubicBezTo>
                  <a:lnTo>
                    <a:pt x="73629" y="0"/>
                  </a:lnTo>
                  <a:lnTo>
                    <a:pt x="0" y="0"/>
                  </a:lnTo>
                  <a:lnTo>
                    <a:pt x="0" y="131826"/>
                  </a:lnTo>
                  <a:cubicBezTo>
                    <a:pt x="0" y="178879"/>
                    <a:pt x="13811" y="214122"/>
                    <a:pt x="41434" y="237554"/>
                  </a:cubicBezTo>
                  <a:cubicBezTo>
                    <a:pt x="69056" y="261080"/>
                    <a:pt x="108109" y="272796"/>
                    <a:pt x="158782" y="272796"/>
                  </a:cubicBezTo>
                  <a:cubicBezTo>
                    <a:pt x="202216" y="272796"/>
                    <a:pt x="245936" y="262604"/>
                    <a:pt x="289846" y="242125"/>
                  </a:cubicBezTo>
                  <a:lnTo>
                    <a:pt x="289846" y="406146"/>
                  </a:lnTo>
                  <a:lnTo>
                    <a:pt x="363474" y="40614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" name="Полилиния: фигура 120">
              <a:extLst>
                <a:ext uri="{FF2B5EF4-FFF2-40B4-BE49-F238E27FC236}">
                  <a16:creationId xmlns:a16="http://schemas.microsoft.com/office/drawing/2014/main" id="{297A137C-C6C4-4046-B30F-30E9E2490721}"/>
                </a:ext>
              </a:extLst>
            </p:cNvPr>
            <p:cNvSpPr/>
            <p:nvPr/>
          </p:nvSpPr>
          <p:spPr>
            <a:xfrm>
              <a:off x="15150179" y="8179688"/>
              <a:ext cx="404717" cy="414909"/>
            </a:xfrm>
            <a:custGeom>
              <a:avLst/>
              <a:gdLst>
                <a:gd name="connsiteX0" fmla="*/ 337947 w 404717"/>
                <a:gd name="connsiteY0" fmla="*/ 301276 h 414909"/>
                <a:gd name="connsiteX1" fmla="*/ 220694 w 404717"/>
                <a:gd name="connsiteY1" fmla="*/ 350330 h 414909"/>
                <a:gd name="connsiteX2" fmla="*/ 120682 w 404717"/>
                <a:gd name="connsiteY2" fmla="*/ 317754 h 414909"/>
                <a:gd name="connsiteX3" fmla="*/ 73533 w 404717"/>
                <a:gd name="connsiteY3" fmla="*/ 231553 h 414909"/>
                <a:gd name="connsiteX4" fmla="*/ 403193 w 404717"/>
                <a:gd name="connsiteY4" fmla="*/ 231553 h 414909"/>
                <a:gd name="connsiteX5" fmla="*/ 404717 w 404717"/>
                <a:gd name="connsiteY5" fmla="*/ 209360 h 414909"/>
                <a:gd name="connsiteX6" fmla="*/ 379095 w 404717"/>
                <a:gd name="connsiteY6" fmla="*/ 100489 h 414909"/>
                <a:gd name="connsiteX7" fmla="*/ 307848 w 404717"/>
                <a:gd name="connsiteY7" fmla="*/ 26479 h 414909"/>
                <a:gd name="connsiteX8" fmla="*/ 203930 w 404717"/>
                <a:gd name="connsiteY8" fmla="*/ 0 h 414909"/>
                <a:gd name="connsiteX9" fmla="*/ 99346 w 404717"/>
                <a:gd name="connsiteY9" fmla="*/ 26479 h 414909"/>
                <a:gd name="connsiteX10" fmla="*/ 26479 w 404717"/>
                <a:gd name="connsiteY10" fmla="*/ 100489 h 414909"/>
                <a:gd name="connsiteX11" fmla="*/ 0 w 404717"/>
                <a:gd name="connsiteY11" fmla="*/ 207074 h 414909"/>
                <a:gd name="connsiteX12" fmla="*/ 27241 w 404717"/>
                <a:gd name="connsiteY12" fmla="*/ 314420 h 414909"/>
                <a:gd name="connsiteX13" fmla="*/ 104299 w 404717"/>
                <a:gd name="connsiteY13" fmla="*/ 388430 h 414909"/>
                <a:gd name="connsiteX14" fmla="*/ 218504 w 404717"/>
                <a:gd name="connsiteY14" fmla="*/ 414909 h 414909"/>
                <a:gd name="connsiteX15" fmla="*/ 310039 w 404717"/>
                <a:gd name="connsiteY15" fmla="*/ 398050 h 414909"/>
                <a:gd name="connsiteX16" fmla="*/ 378714 w 404717"/>
                <a:gd name="connsiteY16" fmla="*/ 348996 h 414909"/>
                <a:gd name="connsiteX17" fmla="*/ 338042 w 404717"/>
                <a:gd name="connsiteY17" fmla="*/ 301466 h 414909"/>
                <a:gd name="connsiteX18" fmla="*/ 115252 w 404717"/>
                <a:gd name="connsiteY18" fmla="*/ 94298 h 414909"/>
                <a:gd name="connsiteX19" fmla="*/ 203835 w 404717"/>
                <a:gd name="connsiteY19" fmla="*/ 62103 h 414909"/>
                <a:gd name="connsiteX20" fmla="*/ 292418 w 404717"/>
                <a:gd name="connsiteY20" fmla="*/ 94679 h 414909"/>
                <a:gd name="connsiteX21" fmla="*/ 334232 w 404717"/>
                <a:gd name="connsiteY21" fmla="*/ 178594 h 414909"/>
                <a:gd name="connsiteX22" fmla="*/ 73628 w 404717"/>
                <a:gd name="connsiteY22" fmla="*/ 178594 h 414909"/>
                <a:gd name="connsiteX23" fmla="*/ 115443 w 404717"/>
                <a:gd name="connsiteY23" fmla="*/ 942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909">
                  <a:moveTo>
                    <a:pt x="337947" y="301276"/>
                  </a:move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79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434" y="346139"/>
                    <a:pt x="71057" y="370808"/>
                    <a:pt x="104299" y="388430"/>
                  </a:cubicBezTo>
                  <a:cubicBezTo>
                    <a:pt x="137541" y="406051"/>
                    <a:pt x="175641" y="414909"/>
                    <a:pt x="218504" y="414909"/>
                  </a:cubicBezTo>
                  <a:cubicBezTo>
                    <a:pt x="252222" y="414909"/>
                    <a:pt x="282797" y="409289"/>
                    <a:pt x="310039" y="398050"/>
                  </a:cubicBezTo>
                  <a:cubicBezTo>
                    <a:pt x="337375" y="386810"/>
                    <a:pt x="360236" y="370427"/>
                    <a:pt x="378714" y="348996"/>
                  </a:cubicBezTo>
                  <a:lnTo>
                    <a:pt x="338042" y="301466"/>
                  </a:lnTo>
                  <a:close/>
                  <a:moveTo>
                    <a:pt x="115252" y="94298"/>
                  </a:moveTo>
                  <a:cubicBezTo>
                    <a:pt x="139065" y="72771"/>
                    <a:pt x="168497" y="62103"/>
                    <a:pt x="203835" y="62103"/>
                  </a:cubicBezTo>
                  <a:cubicBezTo>
                    <a:pt x="239173" y="62103"/>
                    <a:pt x="268605" y="72962"/>
                    <a:pt x="292418" y="94679"/>
                  </a:cubicBezTo>
                  <a:cubicBezTo>
                    <a:pt x="316135" y="116396"/>
                    <a:pt x="330136" y="144399"/>
                    <a:pt x="334232" y="178594"/>
                  </a:cubicBezTo>
                  <a:lnTo>
                    <a:pt x="73628" y="178594"/>
                  </a:lnTo>
                  <a:cubicBezTo>
                    <a:pt x="77724" y="143828"/>
                    <a:pt x="91630" y="115729"/>
                    <a:pt x="115443" y="942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" name="Полилиния: фигура 121">
              <a:extLst>
                <a:ext uri="{FF2B5EF4-FFF2-40B4-BE49-F238E27FC236}">
                  <a16:creationId xmlns:a16="http://schemas.microsoft.com/office/drawing/2014/main" id="{0382E7CB-6D17-4F45-A711-67391633B5CD}"/>
                </a:ext>
              </a:extLst>
            </p:cNvPr>
            <p:cNvSpPr/>
            <p:nvPr/>
          </p:nvSpPr>
          <p:spPr>
            <a:xfrm>
              <a:off x="15631477" y="8179784"/>
              <a:ext cx="380238" cy="414908"/>
            </a:xfrm>
            <a:custGeom>
              <a:avLst/>
              <a:gdLst>
                <a:gd name="connsiteX0" fmla="*/ 142209 w 380238"/>
                <a:gd name="connsiteY0" fmla="*/ 81915 h 414908"/>
                <a:gd name="connsiteX1" fmla="*/ 213836 w 380238"/>
                <a:gd name="connsiteY1" fmla="*/ 64294 h 414908"/>
                <a:gd name="connsiteX2" fmla="*/ 276702 w 380238"/>
                <a:gd name="connsiteY2" fmla="*/ 78867 h 414908"/>
                <a:gd name="connsiteX3" fmla="*/ 324231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3 w 380238"/>
                <a:gd name="connsiteY8" fmla="*/ 100108 h 414908"/>
                <a:gd name="connsiteX9" fmla="*/ 0 w 380238"/>
                <a:gd name="connsiteY9" fmla="*/ 207073 h 414908"/>
                <a:gd name="connsiteX10" fmla="*/ 27623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69 h 414908"/>
                <a:gd name="connsiteX15" fmla="*/ 324231 w 380238"/>
                <a:gd name="connsiteY15" fmla="*/ 292227 h 414908"/>
                <a:gd name="connsiteX16" fmla="*/ 276702 w 380238"/>
                <a:gd name="connsiteY16" fmla="*/ 335947 h 414908"/>
                <a:gd name="connsiteX17" fmla="*/ 213836 w 380238"/>
                <a:gd name="connsiteY17" fmla="*/ 350520 h 414908"/>
                <a:gd name="connsiteX18" fmla="*/ 142209 w 380238"/>
                <a:gd name="connsiteY18" fmla="*/ 332899 h 414908"/>
                <a:gd name="connsiteX19" fmla="*/ 92393 w 380238"/>
                <a:gd name="connsiteY19" fmla="*/ 282702 h 414908"/>
                <a:gd name="connsiteX20" fmla="*/ 74390 w 380238"/>
                <a:gd name="connsiteY20" fmla="*/ 207169 h 414908"/>
                <a:gd name="connsiteX21" fmla="*/ 92393 w 380238"/>
                <a:gd name="connsiteY21" fmla="*/ 132397 h 414908"/>
                <a:gd name="connsiteX22" fmla="*/ 142209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209" y="81915"/>
                  </a:move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8"/>
                  </a:cubicBezTo>
                  <a:cubicBezTo>
                    <a:pt x="136398" y="405955"/>
                    <a:pt x="173355" y="414909"/>
                    <a:pt x="214694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69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2" y="335947"/>
                  </a:cubicBezTo>
                  <a:cubicBezTo>
                    <a:pt x="257842" y="345662"/>
                    <a:pt x="236887" y="350520"/>
                    <a:pt x="213836" y="350520"/>
                  </a:cubicBezTo>
                  <a:cubicBezTo>
                    <a:pt x="187262" y="350520"/>
                    <a:pt x="163354" y="344710"/>
                    <a:pt x="142209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9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" name="Полилиния: фигура 122">
              <a:extLst>
                <a:ext uri="{FF2B5EF4-FFF2-40B4-BE49-F238E27FC236}">
                  <a16:creationId xmlns:a16="http://schemas.microsoft.com/office/drawing/2014/main" id="{7C19409A-5A16-411F-9439-8EC8E8BD15F1}"/>
                </a:ext>
              </a:extLst>
            </p:cNvPr>
            <p:cNvSpPr/>
            <p:nvPr/>
          </p:nvSpPr>
          <p:spPr>
            <a:xfrm>
              <a:off x="16106775" y="8183499"/>
              <a:ext cx="381000" cy="406336"/>
            </a:xfrm>
            <a:custGeom>
              <a:avLst/>
              <a:gdLst>
                <a:gd name="connsiteX0" fmla="*/ 294323 w 381000"/>
                <a:gd name="connsiteY0" fmla="*/ 406337 h 406336"/>
                <a:gd name="connsiteX1" fmla="*/ 381000 w 381000"/>
                <a:gd name="connsiteY1" fmla="*/ 406337 h 406336"/>
                <a:gd name="connsiteX2" fmla="*/ 216122 w 381000"/>
                <a:gd name="connsiteY2" fmla="*/ 195548 h 406336"/>
                <a:gd name="connsiteX3" fmla="*/ 370237 w 381000"/>
                <a:gd name="connsiteY3" fmla="*/ 0 h 406336"/>
                <a:gd name="connsiteX4" fmla="*/ 291275 w 381000"/>
                <a:gd name="connsiteY4" fmla="*/ 0 h 406336"/>
                <a:gd name="connsiteX5" fmla="*/ 159448 w 381000"/>
                <a:gd name="connsiteY5" fmla="*/ 171736 h 406336"/>
                <a:gd name="connsiteX6" fmla="*/ 73533 w 381000"/>
                <a:gd name="connsiteY6" fmla="*/ 171736 h 406336"/>
                <a:gd name="connsiteX7" fmla="*/ 73533 w 381000"/>
                <a:gd name="connsiteY7" fmla="*/ 0 h 406336"/>
                <a:gd name="connsiteX8" fmla="*/ 0 w 381000"/>
                <a:gd name="connsiteY8" fmla="*/ 0 h 406336"/>
                <a:gd name="connsiteX9" fmla="*/ 0 w 381000"/>
                <a:gd name="connsiteY9" fmla="*/ 406337 h 406336"/>
                <a:gd name="connsiteX10" fmla="*/ 73533 w 381000"/>
                <a:gd name="connsiteY10" fmla="*/ 406337 h 406336"/>
                <a:gd name="connsiteX11" fmla="*/ 73533 w 381000"/>
                <a:gd name="connsiteY11" fmla="*/ 234601 h 406336"/>
                <a:gd name="connsiteX12" fmla="*/ 157925 w 381000"/>
                <a:gd name="connsiteY12" fmla="*/ 234601 h 406336"/>
                <a:gd name="connsiteX13" fmla="*/ 294323 w 381000"/>
                <a:gd name="connsiteY13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294323" y="406337"/>
                  </a:moveTo>
                  <a:lnTo>
                    <a:pt x="381000" y="406337"/>
                  </a:lnTo>
                  <a:lnTo>
                    <a:pt x="216122" y="195548"/>
                  </a:lnTo>
                  <a:lnTo>
                    <a:pt x="370237" y="0"/>
                  </a:ln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4601"/>
                  </a:lnTo>
                  <a:lnTo>
                    <a:pt x="157925" y="234601"/>
                  </a:lnTo>
                  <a:lnTo>
                    <a:pt x="294323" y="406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" name="Полилиния: фигура 123">
              <a:extLst>
                <a:ext uri="{FF2B5EF4-FFF2-40B4-BE49-F238E27FC236}">
                  <a16:creationId xmlns:a16="http://schemas.microsoft.com/office/drawing/2014/main" id="{74693B77-8091-4BAA-B95E-0DDC4A0A1C24}"/>
                </a:ext>
              </a:extLst>
            </p:cNvPr>
            <p:cNvSpPr/>
            <p:nvPr/>
          </p:nvSpPr>
          <p:spPr>
            <a:xfrm>
              <a:off x="16513682" y="8179593"/>
              <a:ext cx="422529" cy="414908"/>
            </a:xfrm>
            <a:custGeom>
              <a:avLst/>
              <a:gdLst>
                <a:gd name="connsiteX0" fmla="*/ 395288 w 422529"/>
                <a:gd name="connsiteY0" fmla="*/ 100108 h 414908"/>
                <a:gd name="connsiteX1" fmla="*/ 320136 w 422529"/>
                <a:gd name="connsiteY1" fmla="*/ 26479 h 414908"/>
                <a:gd name="connsiteX2" fmla="*/ 211646 w 422529"/>
                <a:gd name="connsiteY2" fmla="*/ 0 h 414908"/>
                <a:gd name="connsiteX3" fmla="*/ 102775 w 422529"/>
                <a:gd name="connsiteY3" fmla="*/ 26479 h 414908"/>
                <a:gd name="connsiteX4" fmla="*/ 27242 w 422529"/>
                <a:gd name="connsiteY4" fmla="*/ 100108 h 414908"/>
                <a:gd name="connsiteX5" fmla="*/ 0 w 422529"/>
                <a:gd name="connsiteY5" fmla="*/ 207074 h 414908"/>
                <a:gd name="connsiteX6" fmla="*/ 27242 w 422529"/>
                <a:gd name="connsiteY6" fmla="*/ 314039 h 414908"/>
                <a:gd name="connsiteX7" fmla="*/ 102775 w 422529"/>
                <a:gd name="connsiteY7" fmla="*/ 388049 h 414908"/>
                <a:gd name="connsiteX8" fmla="*/ 211646 w 422529"/>
                <a:gd name="connsiteY8" fmla="*/ 414909 h 414908"/>
                <a:gd name="connsiteX9" fmla="*/ 320136 w 422529"/>
                <a:gd name="connsiteY9" fmla="*/ 388049 h 414908"/>
                <a:gd name="connsiteX10" fmla="*/ 395288 w 422529"/>
                <a:gd name="connsiteY10" fmla="*/ 314039 h 414908"/>
                <a:gd name="connsiteX11" fmla="*/ 422529 w 422529"/>
                <a:gd name="connsiteY11" fmla="*/ 207074 h 414908"/>
                <a:gd name="connsiteX12" fmla="*/ 395288 w 422529"/>
                <a:gd name="connsiteY12" fmla="*/ 100108 h 414908"/>
                <a:gd name="connsiteX13" fmla="*/ 330518 w 422529"/>
                <a:gd name="connsiteY13" fmla="*/ 281845 h 414908"/>
                <a:gd name="connsiteX14" fmla="*/ 281845 w 422529"/>
                <a:gd name="connsiteY14" fmla="*/ 332422 h 414908"/>
                <a:gd name="connsiteX15" fmla="*/ 211741 w 422529"/>
                <a:gd name="connsiteY15" fmla="*/ 350425 h 414908"/>
                <a:gd name="connsiteX16" fmla="*/ 141637 w 422529"/>
                <a:gd name="connsiteY16" fmla="*/ 332422 h 414908"/>
                <a:gd name="connsiteX17" fmla="*/ 92583 w 422529"/>
                <a:gd name="connsiteY17" fmla="*/ 281845 h 414908"/>
                <a:gd name="connsiteX18" fmla="*/ 74581 w 422529"/>
                <a:gd name="connsiteY18" fmla="*/ 207074 h 414908"/>
                <a:gd name="connsiteX19" fmla="*/ 92583 w 422529"/>
                <a:gd name="connsiteY19" fmla="*/ 132302 h 414908"/>
                <a:gd name="connsiteX20" fmla="*/ 141637 w 422529"/>
                <a:gd name="connsiteY20" fmla="*/ 82105 h 414908"/>
                <a:gd name="connsiteX21" fmla="*/ 211741 w 422529"/>
                <a:gd name="connsiteY21" fmla="*/ 64484 h 414908"/>
                <a:gd name="connsiteX22" fmla="*/ 281845 w 422529"/>
                <a:gd name="connsiteY22" fmla="*/ 82105 h 414908"/>
                <a:gd name="connsiteX23" fmla="*/ 330518 w 422529"/>
                <a:gd name="connsiteY23" fmla="*/ 132302 h 414908"/>
                <a:gd name="connsiteX24" fmla="*/ 348139 w 422529"/>
                <a:gd name="connsiteY24" fmla="*/ 207074 h 414908"/>
                <a:gd name="connsiteX25" fmla="*/ 33051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95288" y="100108"/>
                  </a:moveTo>
                  <a:cubicBezTo>
                    <a:pt x="377190" y="68675"/>
                    <a:pt x="352140" y="44196"/>
                    <a:pt x="320136" y="26479"/>
                  </a:cubicBezTo>
                  <a:cubicBezTo>
                    <a:pt x="288227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434" y="345472"/>
                    <a:pt x="70581" y="370142"/>
                    <a:pt x="102775" y="388049"/>
                  </a:cubicBezTo>
                  <a:cubicBezTo>
                    <a:pt x="134970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481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lose/>
                  <a:moveTo>
                    <a:pt x="330518" y="281845"/>
                  </a:moveTo>
                  <a:cubicBezTo>
                    <a:pt x="318802" y="303562"/>
                    <a:pt x="302514" y="320421"/>
                    <a:pt x="281845" y="332422"/>
                  </a:cubicBezTo>
                  <a:cubicBezTo>
                    <a:pt x="261176" y="344424"/>
                    <a:pt x="237744" y="350425"/>
                    <a:pt x="211741" y="350425"/>
                  </a:cubicBezTo>
                  <a:cubicBezTo>
                    <a:pt x="185738" y="350425"/>
                    <a:pt x="162306" y="344424"/>
                    <a:pt x="141637" y="332422"/>
                  </a:cubicBezTo>
                  <a:cubicBezTo>
                    <a:pt x="120968" y="320421"/>
                    <a:pt x="104585" y="303562"/>
                    <a:pt x="92583" y="281845"/>
                  </a:cubicBezTo>
                  <a:cubicBezTo>
                    <a:pt x="80582" y="260128"/>
                    <a:pt x="74581" y="235172"/>
                    <a:pt x="74581" y="207074"/>
                  </a:cubicBezTo>
                  <a:cubicBezTo>
                    <a:pt x="74581" y="178975"/>
                    <a:pt x="80582" y="154019"/>
                    <a:pt x="92583" y="132302"/>
                  </a:cubicBezTo>
                  <a:cubicBezTo>
                    <a:pt x="104585" y="110585"/>
                    <a:pt x="120968" y="93821"/>
                    <a:pt x="141637" y="82105"/>
                  </a:cubicBezTo>
                  <a:cubicBezTo>
                    <a:pt x="162306" y="70390"/>
                    <a:pt x="185643" y="64484"/>
                    <a:pt x="211741" y="64484"/>
                  </a:cubicBezTo>
                  <a:cubicBezTo>
                    <a:pt x="237840" y="64484"/>
                    <a:pt x="261176" y="70390"/>
                    <a:pt x="281845" y="82105"/>
                  </a:cubicBezTo>
                  <a:cubicBezTo>
                    <a:pt x="302514" y="93821"/>
                    <a:pt x="318802" y="110585"/>
                    <a:pt x="330518" y="132302"/>
                  </a:cubicBezTo>
                  <a:cubicBezTo>
                    <a:pt x="342329" y="154019"/>
                    <a:pt x="348139" y="178975"/>
                    <a:pt x="348139" y="207074"/>
                  </a:cubicBezTo>
                  <a:cubicBezTo>
                    <a:pt x="348139" y="235172"/>
                    <a:pt x="342234" y="260128"/>
                    <a:pt x="330518" y="28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" name="Полилиния: фигура 124">
              <a:extLst>
                <a:ext uri="{FF2B5EF4-FFF2-40B4-BE49-F238E27FC236}">
                  <a16:creationId xmlns:a16="http://schemas.microsoft.com/office/drawing/2014/main" id="{6680FCBA-6302-415F-A356-14911CBAEDAA}"/>
                </a:ext>
              </a:extLst>
            </p:cNvPr>
            <p:cNvSpPr/>
            <p:nvPr/>
          </p:nvSpPr>
          <p:spPr>
            <a:xfrm>
              <a:off x="17042796" y="8183499"/>
              <a:ext cx="298894" cy="406336"/>
            </a:xfrm>
            <a:custGeom>
              <a:avLst/>
              <a:gdLst>
                <a:gd name="connsiteX0" fmla="*/ 0 w 298894"/>
                <a:gd name="connsiteY0" fmla="*/ 406337 h 406336"/>
                <a:gd name="connsiteX1" fmla="*/ 73533 w 298894"/>
                <a:gd name="connsiteY1" fmla="*/ 406337 h 406336"/>
                <a:gd name="connsiteX2" fmla="*/ 73533 w 298894"/>
                <a:gd name="connsiteY2" fmla="*/ 64389 h 406336"/>
                <a:gd name="connsiteX3" fmla="*/ 298895 w 298894"/>
                <a:gd name="connsiteY3" fmla="*/ 64389 h 406336"/>
                <a:gd name="connsiteX4" fmla="*/ 298895 w 298894"/>
                <a:gd name="connsiteY4" fmla="*/ 0 h 406336"/>
                <a:gd name="connsiteX5" fmla="*/ 0 w 298894"/>
                <a:gd name="connsiteY5" fmla="*/ 0 h 406336"/>
                <a:gd name="connsiteX6" fmla="*/ 0 w 298894"/>
                <a:gd name="connsiteY6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894" h="406336">
                  <a:moveTo>
                    <a:pt x="0" y="406337"/>
                  </a:moveTo>
                  <a:lnTo>
                    <a:pt x="73533" y="406337"/>
                  </a:lnTo>
                  <a:lnTo>
                    <a:pt x="73533" y="64389"/>
                  </a:lnTo>
                  <a:lnTo>
                    <a:pt x="298895" y="64389"/>
                  </a:lnTo>
                  <a:lnTo>
                    <a:pt x="298895" y="0"/>
                  </a:lnTo>
                  <a:lnTo>
                    <a:pt x="0" y="0"/>
                  </a:lnTo>
                  <a:lnTo>
                    <a:pt x="0" y="406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" name="Полилиния: фигура 125">
              <a:extLst>
                <a:ext uri="{FF2B5EF4-FFF2-40B4-BE49-F238E27FC236}">
                  <a16:creationId xmlns:a16="http://schemas.microsoft.com/office/drawing/2014/main" id="{201664B8-AECF-46D9-A05A-5958D1213151}"/>
                </a:ext>
              </a:extLst>
            </p:cNvPr>
            <p:cNvSpPr/>
            <p:nvPr/>
          </p:nvSpPr>
          <p:spPr>
            <a:xfrm>
              <a:off x="17361598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2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49 w 422528"/>
                <a:gd name="connsiteY16" fmla="*/ 82201 h 414908"/>
                <a:gd name="connsiteX17" fmla="*/ 330423 w 422528"/>
                <a:gd name="connsiteY17" fmla="*/ 132397 h 414908"/>
                <a:gd name="connsiteX18" fmla="*/ 348044 w 422528"/>
                <a:gd name="connsiteY18" fmla="*/ 207169 h 414908"/>
                <a:gd name="connsiteX19" fmla="*/ 330423 w 422528"/>
                <a:gd name="connsiteY19" fmla="*/ 281940 h 414908"/>
                <a:gd name="connsiteX20" fmla="*/ 281749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2 w 422528"/>
                <a:gd name="connsiteY23" fmla="*/ 281940 h 414908"/>
                <a:gd name="connsiteX24" fmla="*/ 74391 w 422528"/>
                <a:gd name="connsiteY24" fmla="*/ 207169 h 414908"/>
                <a:gd name="connsiteX25" fmla="*/ 92392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70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1" y="0"/>
                    <a:pt x="211645" y="0"/>
                  </a:cubicBezTo>
                  <a:cubicBezTo>
                    <a:pt x="171259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1" y="100108"/>
                  </a:cubicBezTo>
                  <a:cubicBezTo>
                    <a:pt x="9048" y="131540"/>
                    <a:pt x="0" y="167164"/>
                    <a:pt x="0" y="207074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2" y="132397"/>
                  </a:moveTo>
                  <a:cubicBezTo>
                    <a:pt x="104394" y="110680"/>
                    <a:pt x="120778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49" y="82201"/>
                  </a:cubicBezTo>
                  <a:cubicBezTo>
                    <a:pt x="302419" y="93917"/>
                    <a:pt x="318706" y="110680"/>
                    <a:pt x="330423" y="132397"/>
                  </a:cubicBezTo>
                  <a:cubicBezTo>
                    <a:pt x="342138" y="154114"/>
                    <a:pt x="348044" y="179070"/>
                    <a:pt x="348044" y="207169"/>
                  </a:cubicBezTo>
                  <a:cubicBezTo>
                    <a:pt x="348044" y="235267"/>
                    <a:pt x="342138" y="260223"/>
                    <a:pt x="330423" y="281940"/>
                  </a:cubicBezTo>
                  <a:cubicBezTo>
                    <a:pt x="318706" y="303657"/>
                    <a:pt x="302419" y="320516"/>
                    <a:pt x="281749" y="332518"/>
                  </a:cubicBezTo>
                  <a:cubicBezTo>
                    <a:pt x="261081" y="344519"/>
                    <a:pt x="237648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8" y="320516"/>
                    <a:pt x="104394" y="303657"/>
                    <a:pt x="92392" y="281940"/>
                  </a:cubicBezTo>
                  <a:cubicBezTo>
                    <a:pt x="80392" y="260223"/>
                    <a:pt x="74391" y="235267"/>
                    <a:pt x="74391" y="207169"/>
                  </a:cubicBezTo>
                  <a:cubicBezTo>
                    <a:pt x="74391" y="179070"/>
                    <a:pt x="80392" y="154114"/>
                    <a:pt x="92392" y="132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" name="Полилиния: фигура 126">
              <a:extLst>
                <a:ext uri="{FF2B5EF4-FFF2-40B4-BE49-F238E27FC236}">
                  <a16:creationId xmlns:a16="http://schemas.microsoft.com/office/drawing/2014/main" id="{A21CE9FB-E250-468C-87B4-06739C2A1556}"/>
                </a:ext>
              </a:extLst>
            </p:cNvPr>
            <p:cNvSpPr/>
            <p:nvPr/>
          </p:nvSpPr>
          <p:spPr>
            <a:xfrm>
              <a:off x="18096833" y="8179593"/>
              <a:ext cx="420813" cy="558831"/>
            </a:xfrm>
            <a:custGeom>
              <a:avLst/>
              <a:gdLst>
                <a:gd name="connsiteX0" fmla="*/ 394334 w 420813"/>
                <a:gd name="connsiteY0" fmla="*/ 315563 h 558831"/>
                <a:gd name="connsiteX1" fmla="*/ 420814 w 420813"/>
                <a:gd name="connsiteY1" fmla="*/ 207074 h 558831"/>
                <a:gd name="connsiteX2" fmla="*/ 394334 w 420813"/>
                <a:gd name="connsiteY2" fmla="*/ 98965 h 558831"/>
                <a:gd name="connsiteX3" fmla="*/ 321087 w 420813"/>
                <a:gd name="connsiteY3" fmla="*/ 26099 h 558831"/>
                <a:gd name="connsiteX4" fmla="*/ 215360 w 420813"/>
                <a:gd name="connsiteY4" fmla="*/ 0 h 558831"/>
                <a:gd name="connsiteX5" fmla="*/ 132587 w 420813"/>
                <a:gd name="connsiteY5" fmla="*/ 17240 h 558831"/>
                <a:gd name="connsiteX6" fmla="*/ 70484 w 420813"/>
                <a:gd name="connsiteY6" fmla="*/ 68199 h 558831"/>
                <a:gd name="connsiteX7" fmla="*/ 70484 w 420813"/>
                <a:gd name="connsiteY7" fmla="*/ 3810 h 558831"/>
                <a:gd name="connsiteX8" fmla="*/ 0 w 420813"/>
                <a:gd name="connsiteY8" fmla="*/ 3810 h 558831"/>
                <a:gd name="connsiteX9" fmla="*/ 0 w 420813"/>
                <a:gd name="connsiteY9" fmla="*/ 558832 h 558831"/>
                <a:gd name="connsiteX10" fmla="*/ 73628 w 420813"/>
                <a:gd name="connsiteY10" fmla="*/ 558832 h 558831"/>
                <a:gd name="connsiteX11" fmla="*/ 73628 w 420813"/>
                <a:gd name="connsiteY11" fmla="*/ 348805 h 558831"/>
                <a:gd name="connsiteX12" fmla="*/ 135350 w 420813"/>
                <a:gd name="connsiteY12" fmla="*/ 397859 h 558831"/>
                <a:gd name="connsiteX13" fmla="*/ 215455 w 420813"/>
                <a:gd name="connsiteY13" fmla="*/ 414718 h 558831"/>
                <a:gd name="connsiteX14" fmla="*/ 321183 w 420813"/>
                <a:gd name="connsiteY14" fmla="*/ 388620 h 558831"/>
                <a:gd name="connsiteX15" fmla="*/ 394429 w 420813"/>
                <a:gd name="connsiteY15" fmla="*/ 315373 h 558831"/>
                <a:gd name="connsiteX16" fmla="*/ 328422 w 420813"/>
                <a:gd name="connsiteY16" fmla="*/ 281845 h 558831"/>
                <a:gd name="connsiteX17" fmla="*/ 279368 w 420813"/>
                <a:gd name="connsiteY17" fmla="*/ 332422 h 558831"/>
                <a:gd name="connsiteX18" fmla="*/ 209264 w 420813"/>
                <a:gd name="connsiteY18" fmla="*/ 350425 h 558831"/>
                <a:gd name="connsiteX19" fmla="*/ 139540 w 420813"/>
                <a:gd name="connsiteY19" fmla="*/ 332422 h 558831"/>
                <a:gd name="connsiteX20" fmla="*/ 90488 w 420813"/>
                <a:gd name="connsiteY20" fmla="*/ 281845 h 558831"/>
                <a:gd name="connsiteX21" fmla="*/ 72865 w 420813"/>
                <a:gd name="connsiteY21" fmla="*/ 207074 h 558831"/>
                <a:gd name="connsiteX22" fmla="*/ 90868 w 420813"/>
                <a:gd name="connsiteY22" fmla="*/ 132683 h 558831"/>
                <a:gd name="connsiteX23" fmla="*/ 139922 w 420813"/>
                <a:gd name="connsiteY23" fmla="*/ 82487 h 558831"/>
                <a:gd name="connsiteX24" fmla="*/ 209264 w 420813"/>
                <a:gd name="connsiteY24" fmla="*/ 64484 h 558831"/>
                <a:gd name="connsiteX25" fmla="*/ 279368 w 420813"/>
                <a:gd name="connsiteY25" fmla="*/ 82105 h 558831"/>
                <a:gd name="connsiteX26" fmla="*/ 328422 w 420813"/>
                <a:gd name="connsiteY26" fmla="*/ 132302 h 558831"/>
                <a:gd name="connsiteX27" fmla="*/ 346424 w 420813"/>
                <a:gd name="connsiteY27" fmla="*/ 207074 h 558831"/>
                <a:gd name="connsiteX28" fmla="*/ 328422 w 420813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3" h="558831">
                  <a:moveTo>
                    <a:pt x="394334" y="315563"/>
                  </a:moveTo>
                  <a:cubicBezTo>
                    <a:pt x="411956" y="284131"/>
                    <a:pt x="420814" y="248031"/>
                    <a:pt x="420814" y="207074"/>
                  </a:cubicBezTo>
                  <a:cubicBezTo>
                    <a:pt x="420814" y="166116"/>
                    <a:pt x="411956" y="130207"/>
                    <a:pt x="394334" y="98965"/>
                  </a:cubicBezTo>
                  <a:cubicBezTo>
                    <a:pt x="376713" y="67818"/>
                    <a:pt x="352234" y="43529"/>
                    <a:pt x="321087" y="26099"/>
                  </a:cubicBezTo>
                  <a:cubicBezTo>
                    <a:pt x="289940" y="8763"/>
                    <a:pt x="254698" y="0"/>
                    <a:pt x="215360" y="0"/>
                  </a:cubicBezTo>
                  <a:cubicBezTo>
                    <a:pt x="185165" y="0"/>
                    <a:pt x="157638" y="5715"/>
                    <a:pt x="132587" y="17240"/>
                  </a:cubicBezTo>
                  <a:cubicBezTo>
                    <a:pt x="107536" y="28766"/>
                    <a:pt x="86868" y="45720"/>
                    <a:pt x="70484" y="68199"/>
                  </a:cubicBezTo>
                  <a:lnTo>
                    <a:pt x="70484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5"/>
                  </a:lnTo>
                  <a:cubicBezTo>
                    <a:pt x="90488" y="370332"/>
                    <a:pt x="111061" y="386620"/>
                    <a:pt x="135350" y="397859"/>
                  </a:cubicBezTo>
                  <a:cubicBezTo>
                    <a:pt x="159638" y="409099"/>
                    <a:pt x="186308" y="414718"/>
                    <a:pt x="215455" y="414718"/>
                  </a:cubicBezTo>
                  <a:cubicBezTo>
                    <a:pt x="254794" y="414718"/>
                    <a:pt x="290036" y="406051"/>
                    <a:pt x="321183" y="388620"/>
                  </a:cubicBezTo>
                  <a:cubicBezTo>
                    <a:pt x="352330" y="371189"/>
                    <a:pt x="376808" y="346805"/>
                    <a:pt x="394429" y="315373"/>
                  </a:cubicBezTo>
                  <a:close/>
                  <a:moveTo>
                    <a:pt x="328422" y="281845"/>
                  </a:moveTo>
                  <a:cubicBezTo>
                    <a:pt x="316420" y="303562"/>
                    <a:pt x="300038" y="320421"/>
                    <a:pt x="279368" y="332422"/>
                  </a:cubicBezTo>
                  <a:cubicBezTo>
                    <a:pt x="258698" y="344424"/>
                    <a:pt x="235267" y="350425"/>
                    <a:pt x="209264" y="350425"/>
                  </a:cubicBezTo>
                  <a:cubicBezTo>
                    <a:pt x="183261" y="350425"/>
                    <a:pt x="160496" y="344424"/>
                    <a:pt x="139540" y="332422"/>
                  </a:cubicBezTo>
                  <a:cubicBezTo>
                    <a:pt x="118586" y="320421"/>
                    <a:pt x="102203" y="303562"/>
                    <a:pt x="90488" y="281845"/>
                  </a:cubicBezTo>
                  <a:cubicBezTo>
                    <a:pt x="78675" y="260128"/>
                    <a:pt x="72865" y="235172"/>
                    <a:pt x="72865" y="207074"/>
                  </a:cubicBezTo>
                  <a:cubicBezTo>
                    <a:pt x="72865" y="178975"/>
                    <a:pt x="78866" y="154210"/>
                    <a:pt x="90868" y="132683"/>
                  </a:cubicBezTo>
                  <a:cubicBezTo>
                    <a:pt x="102869" y="111157"/>
                    <a:pt x="119252" y="94488"/>
                    <a:pt x="139922" y="82487"/>
                  </a:cubicBezTo>
                  <a:cubicBezTo>
                    <a:pt x="160591" y="70485"/>
                    <a:pt x="183736" y="64484"/>
                    <a:pt x="209264" y="64484"/>
                  </a:cubicBezTo>
                  <a:cubicBezTo>
                    <a:pt x="234790" y="64484"/>
                    <a:pt x="258698" y="70390"/>
                    <a:pt x="279368" y="82105"/>
                  </a:cubicBezTo>
                  <a:cubicBezTo>
                    <a:pt x="300038" y="93821"/>
                    <a:pt x="316420" y="110585"/>
                    <a:pt x="328422" y="132302"/>
                  </a:cubicBezTo>
                  <a:cubicBezTo>
                    <a:pt x="340423" y="154019"/>
                    <a:pt x="346424" y="178975"/>
                    <a:pt x="346424" y="207074"/>
                  </a:cubicBezTo>
                  <a:cubicBezTo>
                    <a:pt x="346424" y="235172"/>
                    <a:pt x="340423" y="260128"/>
                    <a:pt x="328422" y="28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8" name="Полилиния: фигура 127">
              <a:extLst>
                <a:ext uri="{FF2B5EF4-FFF2-40B4-BE49-F238E27FC236}">
                  <a16:creationId xmlns:a16="http://schemas.microsoft.com/office/drawing/2014/main" id="{91F91B1B-12D5-4EC1-B32B-3E807F18C5D0}"/>
                </a:ext>
              </a:extLst>
            </p:cNvPr>
            <p:cNvSpPr/>
            <p:nvPr/>
          </p:nvSpPr>
          <p:spPr>
            <a:xfrm>
              <a:off x="18585751" y="8179688"/>
              <a:ext cx="353472" cy="414528"/>
            </a:xfrm>
            <a:custGeom>
              <a:avLst/>
              <a:gdLst>
                <a:gd name="connsiteX0" fmla="*/ 353473 w 353472"/>
                <a:gd name="connsiteY0" fmla="*/ 410147 h 414528"/>
                <a:gd name="connsiteX1" fmla="*/ 353473 w 353472"/>
                <a:gd name="connsiteY1" fmla="*/ 164878 h 414528"/>
                <a:gd name="connsiteX2" fmla="*/ 308610 w 353472"/>
                <a:gd name="connsiteY2" fmla="*/ 41434 h 414528"/>
                <a:gd name="connsiteX3" fmla="*/ 179451 w 353472"/>
                <a:gd name="connsiteY3" fmla="*/ 0 h 414528"/>
                <a:gd name="connsiteX4" fmla="*/ 86677 w 353472"/>
                <a:gd name="connsiteY4" fmla="*/ 13430 h 414528"/>
                <a:gd name="connsiteX5" fmla="*/ 11525 w 353472"/>
                <a:gd name="connsiteY5" fmla="*/ 52102 h 414528"/>
                <a:gd name="connsiteX6" fmla="*/ 42195 w 353472"/>
                <a:gd name="connsiteY6" fmla="*/ 107252 h 414528"/>
                <a:gd name="connsiteX7" fmla="*/ 100489 w 353472"/>
                <a:gd name="connsiteY7" fmla="*/ 75438 h 414528"/>
                <a:gd name="connsiteX8" fmla="*/ 170973 w 353472"/>
                <a:gd name="connsiteY8" fmla="*/ 63532 h 414528"/>
                <a:gd name="connsiteX9" fmla="*/ 252222 w 353472"/>
                <a:gd name="connsiteY9" fmla="*/ 88868 h 414528"/>
                <a:gd name="connsiteX10" fmla="*/ 279845 w 353472"/>
                <a:gd name="connsiteY10" fmla="*/ 161639 h 414528"/>
                <a:gd name="connsiteX11" fmla="*/ 279845 w 353472"/>
                <a:gd name="connsiteY11" fmla="*/ 176213 h 414528"/>
                <a:gd name="connsiteX12" fmla="*/ 163259 w 353472"/>
                <a:gd name="connsiteY12" fmla="*/ 176213 h 414528"/>
                <a:gd name="connsiteX13" fmla="*/ 39052 w 353472"/>
                <a:gd name="connsiteY13" fmla="*/ 208788 h 414528"/>
                <a:gd name="connsiteX14" fmla="*/ 0 w 353472"/>
                <a:gd name="connsiteY14" fmla="*/ 294989 h 414528"/>
                <a:gd name="connsiteX15" fmla="*/ 41052 w 353472"/>
                <a:gd name="connsiteY15" fmla="*/ 381572 h 414528"/>
                <a:gd name="connsiteX16" fmla="*/ 150305 w 353472"/>
                <a:gd name="connsiteY16" fmla="*/ 414528 h 414528"/>
                <a:gd name="connsiteX17" fmla="*/ 231172 w 353472"/>
                <a:gd name="connsiteY17" fmla="*/ 399574 h 414528"/>
                <a:gd name="connsiteX18" fmla="*/ 283655 w 353472"/>
                <a:gd name="connsiteY18" fmla="*/ 356235 h 414528"/>
                <a:gd name="connsiteX19" fmla="*/ 283655 w 353472"/>
                <a:gd name="connsiteY19" fmla="*/ 409861 h 414528"/>
                <a:gd name="connsiteX20" fmla="*/ 353377 w 353472"/>
                <a:gd name="connsiteY20" fmla="*/ 409861 h 414528"/>
                <a:gd name="connsiteX21" fmla="*/ 279940 w 353472"/>
                <a:gd name="connsiteY21" fmla="*/ 285941 h 414528"/>
                <a:gd name="connsiteX22" fmla="*/ 235458 w 353472"/>
                <a:gd name="connsiteY22" fmla="*/ 339185 h 414528"/>
                <a:gd name="connsiteX23" fmla="*/ 162591 w 353472"/>
                <a:gd name="connsiteY23" fmla="*/ 357950 h 414528"/>
                <a:gd name="connsiteX24" fmla="*/ 96679 w 353472"/>
                <a:gd name="connsiteY24" fmla="*/ 340328 h 414528"/>
                <a:gd name="connsiteX25" fmla="*/ 72962 w 353472"/>
                <a:gd name="connsiteY25" fmla="*/ 292037 h 414528"/>
                <a:gd name="connsiteX26" fmla="*/ 166497 w 353472"/>
                <a:gd name="connsiteY26" fmla="*/ 229172 h 414528"/>
                <a:gd name="connsiteX27" fmla="*/ 279940 w 353472"/>
                <a:gd name="connsiteY27" fmla="*/ 229172 h 414528"/>
                <a:gd name="connsiteX28" fmla="*/ 279940 w 353472"/>
                <a:gd name="connsiteY28" fmla="*/ 285941 h 41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472" h="414528">
                  <a:moveTo>
                    <a:pt x="353473" y="410147"/>
                  </a:moveTo>
                  <a:lnTo>
                    <a:pt x="353473" y="164878"/>
                  </a:lnTo>
                  <a:cubicBezTo>
                    <a:pt x="353473" y="110204"/>
                    <a:pt x="338519" y="69056"/>
                    <a:pt x="308610" y="41434"/>
                  </a:cubicBezTo>
                  <a:cubicBezTo>
                    <a:pt x="278702" y="13811"/>
                    <a:pt x="235648" y="0"/>
                    <a:pt x="179451" y="0"/>
                  </a:cubicBezTo>
                  <a:cubicBezTo>
                    <a:pt x="146781" y="0"/>
                    <a:pt x="115824" y="4477"/>
                    <a:pt x="86677" y="13430"/>
                  </a:cubicBezTo>
                  <a:cubicBezTo>
                    <a:pt x="57531" y="22384"/>
                    <a:pt x="32481" y="35243"/>
                    <a:pt x="11525" y="52102"/>
                  </a:cubicBezTo>
                  <a:lnTo>
                    <a:pt x="42195" y="107252"/>
                  </a:lnTo>
                  <a:cubicBezTo>
                    <a:pt x="58007" y="94012"/>
                    <a:pt x="77534" y="83344"/>
                    <a:pt x="100489" y="75438"/>
                  </a:cubicBezTo>
                  <a:cubicBezTo>
                    <a:pt x="123444" y="67532"/>
                    <a:pt x="146970" y="63532"/>
                    <a:pt x="170973" y="63532"/>
                  </a:cubicBezTo>
                  <a:cubicBezTo>
                    <a:pt x="206787" y="63532"/>
                    <a:pt x="233839" y="72009"/>
                    <a:pt x="252222" y="88868"/>
                  </a:cubicBezTo>
                  <a:cubicBezTo>
                    <a:pt x="270606" y="105728"/>
                    <a:pt x="279845" y="130016"/>
                    <a:pt x="279845" y="161639"/>
                  </a:cubicBezTo>
                  <a:lnTo>
                    <a:pt x="279845" y="176213"/>
                  </a:lnTo>
                  <a:lnTo>
                    <a:pt x="163259" y="176213"/>
                  </a:lnTo>
                  <a:cubicBezTo>
                    <a:pt x="106584" y="176213"/>
                    <a:pt x="65151" y="187071"/>
                    <a:pt x="39052" y="208788"/>
                  </a:cubicBezTo>
                  <a:cubicBezTo>
                    <a:pt x="12954" y="230505"/>
                    <a:pt x="0" y="259271"/>
                    <a:pt x="0" y="294989"/>
                  </a:cubicBezTo>
                  <a:cubicBezTo>
                    <a:pt x="0" y="330708"/>
                    <a:pt x="13715" y="359664"/>
                    <a:pt x="41052" y="381572"/>
                  </a:cubicBezTo>
                  <a:cubicBezTo>
                    <a:pt x="68389" y="403574"/>
                    <a:pt x="104870" y="414528"/>
                    <a:pt x="150305" y="414528"/>
                  </a:cubicBezTo>
                  <a:cubicBezTo>
                    <a:pt x="181452" y="414528"/>
                    <a:pt x="208407" y="409575"/>
                    <a:pt x="231172" y="399574"/>
                  </a:cubicBezTo>
                  <a:cubicBezTo>
                    <a:pt x="253937" y="389573"/>
                    <a:pt x="271463" y="375190"/>
                    <a:pt x="283655" y="356235"/>
                  </a:cubicBezTo>
                  <a:lnTo>
                    <a:pt x="283655" y="409861"/>
                  </a:lnTo>
                  <a:lnTo>
                    <a:pt x="353377" y="409861"/>
                  </a:lnTo>
                  <a:close/>
                  <a:moveTo>
                    <a:pt x="279940" y="285941"/>
                  </a:moveTo>
                  <a:cubicBezTo>
                    <a:pt x="270701" y="308896"/>
                    <a:pt x="255937" y="326708"/>
                    <a:pt x="235458" y="339185"/>
                  </a:cubicBezTo>
                  <a:cubicBezTo>
                    <a:pt x="214979" y="351758"/>
                    <a:pt x="190786" y="357950"/>
                    <a:pt x="162591" y="357950"/>
                  </a:cubicBezTo>
                  <a:cubicBezTo>
                    <a:pt x="134398" y="357950"/>
                    <a:pt x="112490" y="352139"/>
                    <a:pt x="96679" y="340328"/>
                  </a:cubicBezTo>
                  <a:cubicBezTo>
                    <a:pt x="80867" y="328613"/>
                    <a:pt x="72962" y="312420"/>
                    <a:pt x="72962" y="292037"/>
                  </a:cubicBezTo>
                  <a:cubicBezTo>
                    <a:pt x="72962" y="250127"/>
                    <a:pt x="104108" y="229172"/>
                    <a:pt x="166497" y="229172"/>
                  </a:cubicBezTo>
                  <a:lnTo>
                    <a:pt x="279940" y="229172"/>
                  </a:lnTo>
                  <a:lnTo>
                    <a:pt x="279940" y="2859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9" name="Полилиния: фигура 128">
              <a:extLst>
                <a:ext uri="{FF2B5EF4-FFF2-40B4-BE49-F238E27FC236}">
                  <a16:creationId xmlns:a16="http://schemas.microsoft.com/office/drawing/2014/main" id="{4123225C-9FE6-4DFD-BEB5-C4F2C47FEEAE}"/>
                </a:ext>
              </a:extLst>
            </p:cNvPr>
            <p:cNvSpPr/>
            <p:nvPr/>
          </p:nvSpPr>
          <p:spPr>
            <a:xfrm>
              <a:off x="19015042" y="8178355"/>
              <a:ext cx="354996" cy="417099"/>
            </a:xfrm>
            <a:custGeom>
              <a:avLst/>
              <a:gdLst>
                <a:gd name="connsiteX0" fmla="*/ 269939 w 354996"/>
                <a:gd name="connsiteY0" fmla="*/ 199930 h 417099"/>
                <a:gd name="connsiteX1" fmla="*/ 323565 w 354996"/>
                <a:gd name="connsiteY1" fmla="*/ 163925 h 417099"/>
                <a:gd name="connsiteX2" fmla="*/ 343472 w 354996"/>
                <a:gd name="connsiteY2" fmla="*/ 110300 h 417099"/>
                <a:gd name="connsiteX3" fmla="*/ 321279 w 354996"/>
                <a:gd name="connsiteY3" fmla="*/ 52864 h 417099"/>
                <a:gd name="connsiteX4" fmla="*/ 259938 w 354996"/>
                <a:gd name="connsiteY4" fmla="*/ 13811 h 417099"/>
                <a:gd name="connsiteX5" fmla="*/ 171736 w 354996"/>
                <a:gd name="connsiteY5" fmla="*/ 0 h 417099"/>
                <a:gd name="connsiteX6" fmla="*/ 16098 w 354996"/>
                <a:gd name="connsiteY6" fmla="*/ 37529 h 417099"/>
                <a:gd name="connsiteX7" fmla="*/ 36005 w 354996"/>
                <a:gd name="connsiteY7" fmla="*/ 94298 h 417099"/>
                <a:gd name="connsiteX8" fmla="*/ 164021 w 354996"/>
                <a:gd name="connsiteY8" fmla="*/ 62865 h 417099"/>
                <a:gd name="connsiteX9" fmla="*/ 239554 w 354996"/>
                <a:gd name="connsiteY9" fmla="*/ 78200 h 417099"/>
                <a:gd name="connsiteX10" fmla="*/ 267558 w 354996"/>
                <a:gd name="connsiteY10" fmla="*/ 121158 h 417099"/>
                <a:gd name="connsiteX11" fmla="*/ 243746 w 354996"/>
                <a:gd name="connsiteY11" fmla="*/ 160973 h 417099"/>
                <a:gd name="connsiteX12" fmla="*/ 178594 w 354996"/>
                <a:gd name="connsiteY12" fmla="*/ 175546 h 417099"/>
                <a:gd name="connsiteX13" fmla="*/ 109633 w 354996"/>
                <a:gd name="connsiteY13" fmla="*/ 175546 h 417099"/>
                <a:gd name="connsiteX14" fmla="*/ 109633 w 354996"/>
                <a:gd name="connsiteY14" fmla="*/ 228410 h 417099"/>
                <a:gd name="connsiteX15" fmla="*/ 184024 w 354996"/>
                <a:gd name="connsiteY15" fmla="*/ 228410 h 417099"/>
                <a:gd name="connsiteX16" fmla="*/ 254128 w 354996"/>
                <a:gd name="connsiteY16" fmla="*/ 243745 h 417099"/>
                <a:gd name="connsiteX17" fmla="*/ 279083 w 354996"/>
                <a:gd name="connsiteY17" fmla="*/ 287465 h 417099"/>
                <a:gd name="connsiteX18" fmla="*/ 248031 w 354996"/>
                <a:gd name="connsiteY18" fmla="*/ 336137 h 417099"/>
                <a:gd name="connsiteX19" fmla="*/ 164878 w 354996"/>
                <a:gd name="connsiteY19" fmla="*/ 354140 h 417099"/>
                <a:gd name="connsiteX20" fmla="*/ 88964 w 354996"/>
                <a:gd name="connsiteY20" fmla="*/ 343853 h 417099"/>
                <a:gd name="connsiteX21" fmla="*/ 22289 w 354996"/>
                <a:gd name="connsiteY21" fmla="*/ 315087 h 417099"/>
                <a:gd name="connsiteX22" fmla="*/ 0 w 354996"/>
                <a:gd name="connsiteY22" fmla="*/ 371094 h 417099"/>
                <a:gd name="connsiteX23" fmla="*/ 77058 w 354996"/>
                <a:gd name="connsiteY23" fmla="*/ 405194 h 417099"/>
                <a:gd name="connsiteX24" fmla="*/ 165640 w 354996"/>
                <a:gd name="connsiteY24" fmla="*/ 417100 h 417099"/>
                <a:gd name="connsiteX25" fmla="*/ 262605 w 354996"/>
                <a:gd name="connsiteY25" fmla="*/ 401384 h 417099"/>
                <a:gd name="connsiteX26" fmla="*/ 330423 w 354996"/>
                <a:gd name="connsiteY26" fmla="*/ 357664 h 417099"/>
                <a:gd name="connsiteX27" fmla="*/ 354997 w 354996"/>
                <a:gd name="connsiteY27" fmla="*/ 293656 h 417099"/>
                <a:gd name="connsiteX28" fmla="*/ 332709 w 354996"/>
                <a:gd name="connsiteY28" fmla="*/ 234601 h 417099"/>
                <a:gd name="connsiteX29" fmla="*/ 269844 w 354996"/>
                <a:gd name="connsiteY29" fmla="*/ 200120 h 41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4996" h="417099">
                  <a:moveTo>
                    <a:pt x="269939" y="199930"/>
                  </a:moveTo>
                  <a:cubicBezTo>
                    <a:pt x="292418" y="191738"/>
                    <a:pt x="310325" y="179737"/>
                    <a:pt x="323565" y="163925"/>
                  </a:cubicBezTo>
                  <a:cubicBezTo>
                    <a:pt x="336899" y="148114"/>
                    <a:pt x="343472" y="130207"/>
                    <a:pt x="343472" y="110300"/>
                  </a:cubicBezTo>
                  <a:cubicBezTo>
                    <a:pt x="343472" y="88868"/>
                    <a:pt x="336042" y="69628"/>
                    <a:pt x="321279" y="52864"/>
                  </a:cubicBezTo>
                  <a:cubicBezTo>
                    <a:pt x="306420" y="36004"/>
                    <a:pt x="286036" y="22955"/>
                    <a:pt x="259938" y="13811"/>
                  </a:cubicBezTo>
                  <a:cubicBezTo>
                    <a:pt x="233839" y="4572"/>
                    <a:pt x="204503" y="0"/>
                    <a:pt x="171736" y="0"/>
                  </a:cubicBezTo>
                  <a:cubicBezTo>
                    <a:pt x="117539" y="0"/>
                    <a:pt x="65627" y="12573"/>
                    <a:pt x="16098" y="37529"/>
                  </a:cubicBezTo>
                  <a:lnTo>
                    <a:pt x="36005" y="94298"/>
                  </a:lnTo>
                  <a:cubicBezTo>
                    <a:pt x="80963" y="73343"/>
                    <a:pt x="123635" y="62865"/>
                    <a:pt x="164021" y="62865"/>
                  </a:cubicBezTo>
                  <a:cubicBezTo>
                    <a:pt x="195739" y="62865"/>
                    <a:pt x="220885" y="68008"/>
                    <a:pt x="239554" y="78200"/>
                  </a:cubicBezTo>
                  <a:cubicBezTo>
                    <a:pt x="258223" y="88392"/>
                    <a:pt x="267558" y="102679"/>
                    <a:pt x="267558" y="121158"/>
                  </a:cubicBezTo>
                  <a:cubicBezTo>
                    <a:pt x="267558" y="138017"/>
                    <a:pt x="259652" y="151352"/>
                    <a:pt x="243746" y="160973"/>
                  </a:cubicBezTo>
                  <a:cubicBezTo>
                    <a:pt x="227934" y="170688"/>
                    <a:pt x="206216" y="175546"/>
                    <a:pt x="178594" y="175546"/>
                  </a:cubicBezTo>
                  <a:lnTo>
                    <a:pt x="109633" y="175546"/>
                  </a:lnTo>
                  <a:lnTo>
                    <a:pt x="109633" y="228410"/>
                  </a:lnTo>
                  <a:lnTo>
                    <a:pt x="184024" y="228410"/>
                  </a:lnTo>
                  <a:cubicBezTo>
                    <a:pt x="214123" y="228410"/>
                    <a:pt x="237554" y="233553"/>
                    <a:pt x="254128" y="243745"/>
                  </a:cubicBezTo>
                  <a:cubicBezTo>
                    <a:pt x="270701" y="253937"/>
                    <a:pt x="279083" y="268510"/>
                    <a:pt x="279083" y="287465"/>
                  </a:cubicBezTo>
                  <a:cubicBezTo>
                    <a:pt x="279083" y="307943"/>
                    <a:pt x="268701" y="324136"/>
                    <a:pt x="248031" y="336137"/>
                  </a:cubicBezTo>
                  <a:cubicBezTo>
                    <a:pt x="227362" y="348139"/>
                    <a:pt x="199645" y="354140"/>
                    <a:pt x="164878" y="354140"/>
                  </a:cubicBezTo>
                  <a:cubicBezTo>
                    <a:pt x="139351" y="354140"/>
                    <a:pt x="114015" y="350711"/>
                    <a:pt x="88964" y="343853"/>
                  </a:cubicBezTo>
                  <a:cubicBezTo>
                    <a:pt x="63914" y="336995"/>
                    <a:pt x="41720" y="327374"/>
                    <a:pt x="22289" y="315087"/>
                  </a:cubicBezTo>
                  <a:lnTo>
                    <a:pt x="0" y="371094"/>
                  </a:lnTo>
                  <a:cubicBezTo>
                    <a:pt x="22479" y="385953"/>
                    <a:pt x="48197" y="397288"/>
                    <a:pt x="77058" y="405194"/>
                  </a:cubicBezTo>
                  <a:cubicBezTo>
                    <a:pt x="105918" y="413099"/>
                    <a:pt x="135446" y="417100"/>
                    <a:pt x="165640" y="417100"/>
                  </a:cubicBezTo>
                  <a:cubicBezTo>
                    <a:pt x="201454" y="417100"/>
                    <a:pt x="233744" y="411861"/>
                    <a:pt x="262605" y="401384"/>
                  </a:cubicBezTo>
                  <a:cubicBezTo>
                    <a:pt x="291466" y="390906"/>
                    <a:pt x="314040" y="376333"/>
                    <a:pt x="330423" y="357664"/>
                  </a:cubicBezTo>
                  <a:cubicBezTo>
                    <a:pt x="346806" y="338995"/>
                    <a:pt x="354997" y="317754"/>
                    <a:pt x="354997" y="293656"/>
                  </a:cubicBezTo>
                  <a:cubicBezTo>
                    <a:pt x="354997" y="269558"/>
                    <a:pt x="347567" y="250508"/>
                    <a:pt x="332709" y="234601"/>
                  </a:cubicBezTo>
                  <a:cubicBezTo>
                    <a:pt x="317849" y="218789"/>
                    <a:pt x="296895" y="207264"/>
                    <a:pt x="269844" y="2001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: фигура 129">
              <a:extLst>
                <a:ext uri="{FF2B5EF4-FFF2-40B4-BE49-F238E27FC236}">
                  <a16:creationId xmlns:a16="http://schemas.microsoft.com/office/drawing/2014/main" id="{7E95C37F-BC01-4F21-8C35-DDD1A55F8CFC}"/>
                </a:ext>
              </a:extLst>
            </p:cNvPr>
            <p:cNvSpPr/>
            <p:nvPr/>
          </p:nvSpPr>
          <p:spPr>
            <a:xfrm>
              <a:off x="19481958" y="8183499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7 w 355758"/>
                <a:gd name="connsiteY2" fmla="*/ 195548 h 406241"/>
                <a:gd name="connsiteX3" fmla="*/ 324707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2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373 w 355758"/>
                <a:gd name="connsiteY10" fmla="*/ 377095 h 406241"/>
                <a:gd name="connsiteX11" fmla="*/ 72105 w 355758"/>
                <a:gd name="connsiteY11" fmla="*/ 56769 h 406241"/>
                <a:gd name="connsiteX12" fmla="*/ 182499 w 355758"/>
                <a:gd name="connsiteY12" fmla="*/ 56769 h 406241"/>
                <a:gd name="connsiteX13" fmla="*/ 268320 w 355758"/>
                <a:gd name="connsiteY13" fmla="*/ 115062 h 406241"/>
                <a:gd name="connsiteX14" fmla="*/ 246507 w 355758"/>
                <a:gd name="connsiteY14" fmla="*/ 159544 h 406241"/>
                <a:gd name="connsiteX15" fmla="*/ 182499 w 355758"/>
                <a:gd name="connsiteY15" fmla="*/ 174879 h 406241"/>
                <a:gd name="connsiteX16" fmla="*/ 72105 w 355758"/>
                <a:gd name="connsiteY16" fmla="*/ 174879 h 406241"/>
                <a:gd name="connsiteX17" fmla="*/ 72105 w 355758"/>
                <a:gd name="connsiteY17" fmla="*/ 56769 h 406241"/>
                <a:gd name="connsiteX18" fmla="*/ 72105 w 355758"/>
                <a:gd name="connsiteY18" fmla="*/ 349567 h 406241"/>
                <a:gd name="connsiteX19" fmla="*/ 72105 w 355758"/>
                <a:gd name="connsiteY19" fmla="*/ 227647 h 406241"/>
                <a:gd name="connsiteX20" fmla="*/ 194787 w 355758"/>
                <a:gd name="connsiteY20" fmla="*/ 227647 h 406241"/>
                <a:gd name="connsiteX21" fmla="*/ 261081 w 355758"/>
                <a:gd name="connsiteY21" fmla="*/ 242983 h 406241"/>
                <a:gd name="connsiteX22" fmla="*/ 282130 w 355758"/>
                <a:gd name="connsiteY22" fmla="*/ 289750 h 406241"/>
                <a:gd name="connsiteX23" fmla="*/ 259081 w 355758"/>
                <a:gd name="connsiteY23" fmla="*/ 334994 h 406241"/>
                <a:gd name="connsiteX24" fmla="*/ 190120 w 355758"/>
                <a:gd name="connsiteY24" fmla="*/ 349567 h 406241"/>
                <a:gd name="connsiteX25" fmla="*/ 72105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7"/>
                    <a:pt x="355759" y="294418"/>
                  </a:cubicBezTo>
                  <a:cubicBezTo>
                    <a:pt x="355759" y="241744"/>
                    <a:pt x="329375" y="208788"/>
                    <a:pt x="276797" y="195548"/>
                  </a:cubicBezTo>
                  <a:cubicBezTo>
                    <a:pt x="297181" y="187357"/>
                    <a:pt x="313182" y="175546"/>
                    <a:pt x="324707" y="159925"/>
                  </a:cubicBezTo>
                  <a:cubicBezTo>
                    <a:pt x="336138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2"/>
                  </a:cubicBezTo>
                  <a:cubicBezTo>
                    <a:pt x="274225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8" y="396526"/>
                    <a:pt x="315373" y="377095"/>
                  </a:cubicBezTo>
                  <a:close/>
                  <a:moveTo>
                    <a:pt x="72105" y="56769"/>
                  </a:moveTo>
                  <a:lnTo>
                    <a:pt x="182499" y="56769"/>
                  </a:lnTo>
                  <a:cubicBezTo>
                    <a:pt x="239745" y="56769"/>
                    <a:pt x="268320" y="76200"/>
                    <a:pt x="268320" y="115062"/>
                  </a:cubicBezTo>
                  <a:cubicBezTo>
                    <a:pt x="268320" y="134493"/>
                    <a:pt x="260985" y="149257"/>
                    <a:pt x="246507" y="159544"/>
                  </a:cubicBezTo>
                  <a:cubicBezTo>
                    <a:pt x="231934" y="169735"/>
                    <a:pt x="210598" y="174879"/>
                    <a:pt x="182499" y="174879"/>
                  </a:cubicBezTo>
                  <a:lnTo>
                    <a:pt x="72105" y="174879"/>
                  </a:lnTo>
                  <a:lnTo>
                    <a:pt x="72105" y="56769"/>
                  </a:lnTo>
                  <a:close/>
                  <a:moveTo>
                    <a:pt x="72105" y="349567"/>
                  </a:moveTo>
                  <a:lnTo>
                    <a:pt x="72105" y="227647"/>
                  </a:lnTo>
                  <a:lnTo>
                    <a:pt x="194787" y="227647"/>
                  </a:lnTo>
                  <a:cubicBezTo>
                    <a:pt x="224885" y="227647"/>
                    <a:pt x="246984" y="232791"/>
                    <a:pt x="261081" y="242983"/>
                  </a:cubicBezTo>
                  <a:cubicBezTo>
                    <a:pt x="275177" y="253175"/>
                    <a:pt x="282130" y="268796"/>
                    <a:pt x="282130" y="289750"/>
                  </a:cubicBezTo>
                  <a:cubicBezTo>
                    <a:pt x="282130" y="310705"/>
                    <a:pt x="274416" y="325279"/>
                    <a:pt x="259081" y="334994"/>
                  </a:cubicBezTo>
                  <a:cubicBezTo>
                    <a:pt x="243744" y="344710"/>
                    <a:pt x="220790" y="349567"/>
                    <a:pt x="190120" y="349567"/>
                  </a:cubicBezTo>
                  <a:lnTo>
                    <a:pt x="72105" y="3495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: фигура 130">
              <a:extLst>
                <a:ext uri="{FF2B5EF4-FFF2-40B4-BE49-F238E27FC236}">
                  <a16:creationId xmlns:a16="http://schemas.microsoft.com/office/drawing/2014/main" id="{4DDAD76C-726F-4451-9925-F64393C9D77B}"/>
                </a:ext>
              </a:extLst>
            </p:cNvPr>
            <p:cNvSpPr/>
            <p:nvPr/>
          </p:nvSpPr>
          <p:spPr>
            <a:xfrm>
              <a:off x="19952684" y="8183499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7 h 406336"/>
                <a:gd name="connsiteX4" fmla="*/ 67437 w 389477"/>
                <a:gd name="connsiteY4" fmla="*/ 406337 h 406336"/>
                <a:gd name="connsiteX5" fmla="*/ 315849 w 389477"/>
                <a:gd name="connsiteY5" fmla="*/ 110395 h 406336"/>
                <a:gd name="connsiteX6" fmla="*/ 315849 w 389477"/>
                <a:gd name="connsiteY6" fmla="*/ 406337 h 406336"/>
                <a:gd name="connsiteX7" fmla="*/ 389477 w 389477"/>
                <a:gd name="connsiteY7" fmla="*/ 406337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9" y="110395"/>
                  </a:lnTo>
                  <a:lnTo>
                    <a:pt x="315849" y="406337"/>
                  </a:lnTo>
                  <a:lnTo>
                    <a:pt x="389477" y="406337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2" name="Полилиния: фигура 131">
              <a:extLst>
                <a:ext uri="{FF2B5EF4-FFF2-40B4-BE49-F238E27FC236}">
                  <a16:creationId xmlns:a16="http://schemas.microsoft.com/office/drawing/2014/main" id="{4C193093-87E6-4F5B-8E21-70AA12DE34C7}"/>
                </a:ext>
              </a:extLst>
            </p:cNvPr>
            <p:cNvSpPr/>
            <p:nvPr/>
          </p:nvSpPr>
          <p:spPr>
            <a:xfrm>
              <a:off x="20416456" y="8183499"/>
              <a:ext cx="370999" cy="406336"/>
            </a:xfrm>
            <a:custGeom>
              <a:avLst/>
              <a:gdLst>
                <a:gd name="connsiteX0" fmla="*/ 148685 w 370999"/>
                <a:gd name="connsiteY0" fmla="*/ 406337 h 406336"/>
                <a:gd name="connsiteX1" fmla="*/ 222314 w 370999"/>
                <a:gd name="connsiteY1" fmla="*/ 406337 h 406336"/>
                <a:gd name="connsiteX2" fmla="*/ 222314 w 370999"/>
                <a:gd name="connsiteY2" fmla="*/ 64389 h 406336"/>
                <a:gd name="connsiteX3" fmla="*/ 370999 w 370999"/>
                <a:gd name="connsiteY3" fmla="*/ 64389 h 406336"/>
                <a:gd name="connsiteX4" fmla="*/ 370999 w 370999"/>
                <a:gd name="connsiteY4" fmla="*/ 0 h 406336"/>
                <a:gd name="connsiteX5" fmla="*/ 0 w 370999"/>
                <a:gd name="connsiteY5" fmla="*/ 0 h 406336"/>
                <a:gd name="connsiteX6" fmla="*/ 0 w 370999"/>
                <a:gd name="connsiteY6" fmla="*/ 64389 h 406336"/>
                <a:gd name="connsiteX7" fmla="*/ 148685 w 370999"/>
                <a:gd name="connsiteY7" fmla="*/ 64389 h 406336"/>
                <a:gd name="connsiteX8" fmla="*/ 148685 w 370999"/>
                <a:gd name="connsiteY8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9" h="406336">
                  <a:moveTo>
                    <a:pt x="148685" y="406337"/>
                  </a:moveTo>
                  <a:lnTo>
                    <a:pt x="222314" y="406337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lnTo>
                    <a:pt x="148685" y="64389"/>
                  </a:lnTo>
                  <a:lnTo>
                    <a:pt x="148685" y="406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3" name="Полилиния: фигура 132">
              <a:extLst>
                <a:ext uri="{FF2B5EF4-FFF2-40B4-BE49-F238E27FC236}">
                  <a16:creationId xmlns:a16="http://schemas.microsoft.com/office/drawing/2014/main" id="{28B2C0D1-4A64-4E1A-8737-DA7C7565AAF2}"/>
                </a:ext>
              </a:extLst>
            </p:cNvPr>
            <p:cNvSpPr/>
            <p:nvPr/>
          </p:nvSpPr>
          <p:spPr>
            <a:xfrm>
              <a:off x="20862607" y="8183499"/>
              <a:ext cx="389476" cy="406336"/>
            </a:xfrm>
            <a:custGeom>
              <a:avLst/>
              <a:gdLst>
                <a:gd name="connsiteX0" fmla="*/ 73628 w 389476"/>
                <a:gd name="connsiteY0" fmla="*/ 295942 h 406336"/>
                <a:gd name="connsiteX1" fmla="*/ 73628 w 389476"/>
                <a:gd name="connsiteY1" fmla="*/ 0 h 406336"/>
                <a:gd name="connsiteX2" fmla="*/ 0 w 389476"/>
                <a:gd name="connsiteY2" fmla="*/ 0 h 406336"/>
                <a:gd name="connsiteX3" fmla="*/ 0 w 389476"/>
                <a:gd name="connsiteY3" fmla="*/ 406337 h 406336"/>
                <a:gd name="connsiteX4" fmla="*/ 67437 w 389476"/>
                <a:gd name="connsiteY4" fmla="*/ 406337 h 406336"/>
                <a:gd name="connsiteX5" fmla="*/ 315848 w 389476"/>
                <a:gd name="connsiteY5" fmla="*/ 110395 h 406336"/>
                <a:gd name="connsiteX6" fmla="*/ 315848 w 389476"/>
                <a:gd name="connsiteY6" fmla="*/ 406337 h 406336"/>
                <a:gd name="connsiteX7" fmla="*/ 389476 w 389476"/>
                <a:gd name="connsiteY7" fmla="*/ 406337 h 406336"/>
                <a:gd name="connsiteX8" fmla="*/ 389476 w 389476"/>
                <a:gd name="connsiteY8" fmla="*/ 0 h 406336"/>
                <a:gd name="connsiteX9" fmla="*/ 322707 w 389476"/>
                <a:gd name="connsiteY9" fmla="*/ 0 h 406336"/>
                <a:gd name="connsiteX10" fmla="*/ 73628 w 389476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6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8" y="110395"/>
                  </a:lnTo>
                  <a:lnTo>
                    <a:pt x="315848" y="406337"/>
                  </a:lnTo>
                  <a:lnTo>
                    <a:pt x="389476" y="406337"/>
                  </a:lnTo>
                  <a:lnTo>
                    <a:pt x="389476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4" name="Полилиния: фигура 133">
              <a:extLst>
                <a:ext uri="{FF2B5EF4-FFF2-40B4-BE49-F238E27FC236}">
                  <a16:creationId xmlns:a16="http://schemas.microsoft.com/office/drawing/2014/main" id="{16A803A9-DF19-4AFB-87CD-E15E2AC36669}"/>
                </a:ext>
              </a:extLst>
            </p:cNvPr>
            <p:cNvSpPr/>
            <p:nvPr/>
          </p:nvSpPr>
          <p:spPr>
            <a:xfrm>
              <a:off x="21360098" y="8183499"/>
              <a:ext cx="360330" cy="406336"/>
            </a:xfrm>
            <a:custGeom>
              <a:avLst/>
              <a:gdLst>
                <a:gd name="connsiteX0" fmla="*/ 182498 w 360330"/>
                <a:gd name="connsiteY0" fmla="*/ 0 h 406336"/>
                <a:gd name="connsiteX1" fmla="*/ 51435 w 360330"/>
                <a:gd name="connsiteY1" fmla="*/ 36385 h 406336"/>
                <a:gd name="connsiteX2" fmla="*/ 3904 w 360330"/>
                <a:gd name="connsiteY2" fmla="*/ 142589 h 406336"/>
                <a:gd name="connsiteX3" fmla="*/ 28384 w 360330"/>
                <a:gd name="connsiteY3" fmla="*/ 221933 h 406336"/>
                <a:gd name="connsiteX4" fmla="*/ 98870 w 360330"/>
                <a:gd name="connsiteY4" fmla="*/ 267557 h 406336"/>
                <a:gd name="connsiteX5" fmla="*/ 0 w 360330"/>
                <a:gd name="connsiteY5" fmla="*/ 406337 h 406336"/>
                <a:gd name="connsiteX6" fmla="*/ 78961 w 360330"/>
                <a:gd name="connsiteY6" fmla="*/ 406337 h 406336"/>
                <a:gd name="connsiteX7" fmla="*/ 167926 w 360330"/>
                <a:gd name="connsiteY7" fmla="*/ 277559 h 406336"/>
                <a:gd name="connsiteX8" fmla="*/ 294417 w 360330"/>
                <a:gd name="connsiteY8" fmla="*/ 277559 h 406336"/>
                <a:gd name="connsiteX9" fmla="*/ 294417 w 360330"/>
                <a:gd name="connsiteY9" fmla="*/ 406337 h 406336"/>
                <a:gd name="connsiteX10" fmla="*/ 360330 w 360330"/>
                <a:gd name="connsiteY10" fmla="*/ 406337 h 406336"/>
                <a:gd name="connsiteX11" fmla="*/ 360330 w 360330"/>
                <a:gd name="connsiteY11" fmla="*/ 95 h 406336"/>
                <a:gd name="connsiteX12" fmla="*/ 182498 w 360330"/>
                <a:gd name="connsiteY12" fmla="*/ 95 h 406336"/>
                <a:gd name="connsiteX13" fmla="*/ 294417 w 360330"/>
                <a:gd name="connsiteY13" fmla="*/ 224600 h 406336"/>
                <a:gd name="connsiteX14" fmla="*/ 181737 w 360330"/>
                <a:gd name="connsiteY14" fmla="*/ 224600 h 406336"/>
                <a:gd name="connsiteX15" fmla="*/ 104680 w 360330"/>
                <a:gd name="connsiteY15" fmla="*/ 205073 h 406336"/>
                <a:gd name="connsiteX16" fmla="*/ 79057 w 360330"/>
                <a:gd name="connsiteY16" fmla="*/ 144875 h 406336"/>
                <a:gd name="connsiteX17" fmla="*/ 184785 w 360330"/>
                <a:gd name="connsiteY17" fmla="*/ 64389 h 406336"/>
                <a:gd name="connsiteX18" fmla="*/ 294417 w 360330"/>
                <a:gd name="connsiteY18" fmla="*/ 64389 h 406336"/>
                <a:gd name="connsiteX19" fmla="*/ 294417 w 360330"/>
                <a:gd name="connsiteY19" fmla="*/ 22460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0330" h="406336">
                  <a:moveTo>
                    <a:pt x="182498" y="0"/>
                  </a:moveTo>
                  <a:cubicBezTo>
                    <a:pt x="126777" y="0"/>
                    <a:pt x="83153" y="12192"/>
                    <a:pt x="51435" y="36385"/>
                  </a:cubicBezTo>
                  <a:cubicBezTo>
                    <a:pt x="19716" y="60674"/>
                    <a:pt x="3904" y="96107"/>
                    <a:pt x="3904" y="142589"/>
                  </a:cubicBezTo>
                  <a:cubicBezTo>
                    <a:pt x="3904" y="174308"/>
                    <a:pt x="12097" y="200692"/>
                    <a:pt x="28384" y="221933"/>
                  </a:cubicBezTo>
                  <a:cubicBezTo>
                    <a:pt x="44767" y="243173"/>
                    <a:pt x="68294" y="258413"/>
                    <a:pt x="98870" y="267557"/>
                  </a:cubicBezTo>
                  <a:lnTo>
                    <a:pt x="0" y="406337"/>
                  </a:lnTo>
                  <a:lnTo>
                    <a:pt x="78961" y="406337"/>
                  </a:lnTo>
                  <a:lnTo>
                    <a:pt x="167926" y="277559"/>
                  </a:lnTo>
                  <a:lnTo>
                    <a:pt x="294417" y="277559"/>
                  </a:lnTo>
                  <a:lnTo>
                    <a:pt x="294417" y="406337"/>
                  </a:lnTo>
                  <a:lnTo>
                    <a:pt x="360330" y="406337"/>
                  </a:lnTo>
                  <a:lnTo>
                    <a:pt x="360330" y="95"/>
                  </a:lnTo>
                  <a:lnTo>
                    <a:pt x="182498" y="95"/>
                  </a:lnTo>
                  <a:close/>
                  <a:moveTo>
                    <a:pt x="294417" y="224600"/>
                  </a:moveTo>
                  <a:lnTo>
                    <a:pt x="181737" y="224600"/>
                  </a:lnTo>
                  <a:cubicBezTo>
                    <a:pt x="147542" y="224600"/>
                    <a:pt x="121824" y="218122"/>
                    <a:pt x="104680" y="205073"/>
                  </a:cubicBezTo>
                  <a:cubicBezTo>
                    <a:pt x="87534" y="192024"/>
                    <a:pt x="79057" y="172021"/>
                    <a:pt x="79057" y="144875"/>
                  </a:cubicBezTo>
                  <a:cubicBezTo>
                    <a:pt x="79057" y="91250"/>
                    <a:pt x="114300" y="64389"/>
                    <a:pt x="184785" y="64389"/>
                  </a:cubicBezTo>
                  <a:lnTo>
                    <a:pt x="294417" y="64389"/>
                  </a:lnTo>
                  <a:lnTo>
                    <a:pt x="294417" y="2246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6" name="Полилиния: фигура 155">
              <a:extLst>
                <a:ext uri="{FF2B5EF4-FFF2-40B4-BE49-F238E27FC236}">
                  <a16:creationId xmlns:a16="http://schemas.microsoft.com/office/drawing/2014/main" id="{EC884481-7BA3-418D-B986-E377CA45CF5F}"/>
                </a:ext>
              </a:extLst>
            </p:cNvPr>
            <p:cNvSpPr/>
            <p:nvPr/>
          </p:nvSpPr>
          <p:spPr>
            <a:xfrm>
              <a:off x="11199114" y="8973121"/>
              <a:ext cx="433101" cy="536638"/>
            </a:xfrm>
            <a:custGeom>
              <a:avLst/>
              <a:gdLst>
                <a:gd name="connsiteX0" fmla="*/ 373285 w 433101"/>
                <a:gd name="connsiteY0" fmla="*/ 49816 h 536638"/>
                <a:gd name="connsiteX1" fmla="*/ 209264 w 433101"/>
                <a:gd name="connsiteY1" fmla="*/ 0 h 536638"/>
                <a:gd name="connsiteX2" fmla="*/ 0 w 433101"/>
                <a:gd name="connsiteY2" fmla="*/ 0 h 536638"/>
                <a:gd name="connsiteX3" fmla="*/ 0 w 433101"/>
                <a:gd name="connsiteY3" fmla="*/ 536638 h 536638"/>
                <a:gd name="connsiteX4" fmla="*/ 76676 w 433101"/>
                <a:gd name="connsiteY4" fmla="*/ 536638 h 536638"/>
                <a:gd name="connsiteX5" fmla="*/ 76676 w 433101"/>
                <a:gd name="connsiteY5" fmla="*/ 374142 h 536638"/>
                <a:gd name="connsiteX6" fmla="*/ 209264 w 433101"/>
                <a:gd name="connsiteY6" fmla="*/ 374142 h 536638"/>
                <a:gd name="connsiteX7" fmla="*/ 373285 w 433101"/>
                <a:gd name="connsiteY7" fmla="*/ 324326 h 536638"/>
                <a:gd name="connsiteX8" fmla="*/ 433102 w 433101"/>
                <a:gd name="connsiteY8" fmla="*/ 187071 h 536638"/>
                <a:gd name="connsiteX9" fmla="*/ 373285 w 433101"/>
                <a:gd name="connsiteY9" fmla="*/ 49911 h 536638"/>
                <a:gd name="connsiteX10" fmla="*/ 318135 w 433101"/>
                <a:gd name="connsiteY10" fmla="*/ 276320 h 536638"/>
                <a:gd name="connsiteX11" fmla="*/ 206978 w 433101"/>
                <a:gd name="connsiteY11" fmla="*/ 307372 h 536638"/>
                <a:gd name="connsiteX12" fmla="*/ 76676 w 433101"/>
                <a:gd name="connsiteY12" fmla="*/ 307372 h 536638"/>
                <a:gd name="connsiteX13" fmla="*/ 76676 w 433101"/>
                <a:gd name="connsiteY13" fmla="*/ 66675 h 536638"/>
                <a:gd name="connsiteX14" fmla="*/ 206978 w 433101"/>
                <a:gd name="connsiteY14" fmla="*/ 66675 h 536638"/>
                <a:gd name="connsiteX15" fmla="*/ 318135 w 433101"/>
                <a:gd name="connsiteY15" fmla="*/ 97727 h 536638"/>
                <a:gd name="connsiteX16" fmla="*/ 356425 w 433101"/>
                <a:gd name="connsiteY16" fmla="*/ 186976 h 536638"/>
                <a:gd name="connsiteX17" fmla="*/ 318135 w 433101"/>
                <a:gd name="connsiteY17" fmla="*/ 276320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3101" h="536638">
                  <a:moveTo>
                    <a:pt x="373285" y="49816"/>
                  </a:moveTo>
                  <a:cubicBezTo>
                    <a:pt x="333470" y="16574"/>
                    <a:pt x="278701" y="0"/>
                    <a:pt x="209264" y="0"/>
                  </a:cubicBezTo>
                  <a:lnTo>
                    <a:pt x="0" y="0"/>
                  </a:lnTo>
                  <a:lnTo>
                    <a:pt x="0" y="536638"/>
                  </a:lnTo>
                  <a:lnTo>
                    <a:pt x="76676" y="536638"/>
                  </a:lnTo>
                  <a:lnTo>
                    <a:pt x="76676" y="374142"/>
                  </a:lnTo>
                  <a:lnTo>
                    <a:pt x="209264" y="374142"/>
                  </a:lnTo>
                  <a:cubicBezTo>
                    <a:pt x="278797" y="374142"/>
                    <a:pt x="333470" y="357569"/>
                    <a:pt x="373285" y="324326"/>
                  </a:cubicBezTo>
                  <a:cubicBezTo>
                    <a:pt x="413099" y="291084"/>
                    <a:pt x="433102" y="245364"/>
                    <a:pt x="433102" y="187071"/>
                  </a:cubicBezTo>
                  <a:cubicBezTo>
                    <a:pt x="433102" y="128778"/>
                    <a:pt x="413195" y="83058"/>
                    <a:pt x="373285" y="49911"/>
                  </a:cubicBezTo>
                  <a:close/>
                  <a:moveTo>
                    <a:pt x="318135" y="276320"/>
                  </a:moveTo>
                  <a:cubicBezTo>
                    <a:pt x="292608" y="296989"/>
                    <a:pt x="255556" y="307372"/>
                    <a:pt x="206978" y="307372"/>
                  </a:cubicBezTo>
                  <a:lnTo>
                    <a:pt x="76676" y="307372"/>
                  </a:lnTo>
                  <a:lnTo>
                    <a:pt x="76676" y="66675"/>
                  </a:lnTo>
                  <a:lnTo>
                    <a:pt x="206978" y="66675"/>
                  </a:lnTo>
                  <a:cubicBezTo>
                    <a:pt x="255556" y="66675"/>
                    <a:pt x="292608" y="77057"/>
                    <a:pt x="318135" y="97727"/>
                  </a:cubicBezTo>
                  <a:cubicBezTo>
                    <a:pt x="343662" y="118396"/>
                    <a:pt x="356425" y="148209"/>
                    <a:pt x="356425" y="186976"/>
                  </a:cubicBezTo>
                  <a:cubicBezTo>
                    <a:pt x="356425" y="225742"/>
                    <a:pt x="343662" y="255651"/>
                    <a:pt x="318135" y="276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7" name="Полилиния: фигура 156">
              <a:extLst>
                <a:ext uri="{FF2B5EF4-FFF2-40B4-BE49-F238E27FC236}">
                  <a16:creationId xmlns:a16="http://schemas.microsoft.com/office/drawing/2014/main" id="{15C5F075-D3E6-41C1-95A5-35EF523955A5}"/>
                </a:ext>
              </a:extLst>
            </p:cNvPr>
            <p:cNvSpPr/>
            <p:nvPr/>
          </p:nvSpPr>
          <p:spPr>
            <a:xfrm>
              <a:off x="11687365" y="9099613"/>
              <a:ext cx="422529" cy="414908"/>
            </a:xfrm>
            <a:custGeom>
              <a:avLst/>
              <a:gdLst>
                <a:gd name="connsiteX0" fmla="*/ 320135 w 422529"/>
                <a:gd name="connsiteY0" fmla="*/ 26479 h 414908"/>
                <a:gd name="connsiteX1" fmla="*/ 211646 w 422529"/>
                <a:gd name="connsiteY1" fmla="*/ 0 h 414908"/>
                <a:gd name="connsiteX2" fmla="*/ 102775 w 422529"/>
                <a:gd name="connsiteY2" fmla="*/ 26479 h 414908"/>
                <a:gd name="connsiteX3" fmla="*/ 27242 w 422529"/>
                <a:gd name="connsiteY3" fmla="*/ 100108 h 414908"/>
                <a:gd name="connsiteX4" fmla="*/ 0 w 422529"/>
                <a:gd name="connsiteY4" fmla="*/ 207073 h 414908"/>
                <a:gd name="connsiteX5" fmla="*/ 27242 w 422529"/>
                <a:gd name="connsiteY5" fmla="*/ 314039 h 414908"/>
                <a:gd name="connsiteX6" fmla="*/ 102775 w 422529"/>
                <a:gd name="connsiteY6" fmla="*/ 388048 h 414908"/>
                <a:gd name="connsiteX7" fmla="*/ 211646 w 422529"/>
                <a:gd name="connsiteY7" fmla="*/ 414909 h 414908"/>
                <a:gd name="connsiteX8" fmla="*/ 320135 w 422529"/>
                <a:gd name="connsiteY8" fmla="*/ 388048 h 414908"/>
                <a:gd name="connsiteX9" fmla="*/ 395288 w 422529"/>
                <a:gd name="connsiteY9" fmla="*/ 314039 h 414908"/>
                <a:gd name="connsiteX10" fmla="*/ 422529 w 422529"/>
                <a:gd name="connsiteY10" fmla="*/ 207073 h 414908"/>
                <a:gd name="connsiteX11" fmla="*/ 395288 w 422529"/>
                <a:gd name="connsiteY11" fmla="*/ 100108 h 414908"/>
                <a:gd name="connsiteX12" fmla="*/ 320135 w 422529"/>
                <a:gd name="connsiteY12" fmla="*/ 26479 h 414908"/>
                <a:gd name="connsiteX13" fmla="*/ 330422 w 422529"/>
                <a:gd name="connsiteY13" fmla="*/ 281750 h 414908"/>
                <a:gd name="connsiteX14" fmla="*/ 281750 w 422529"/>
                <a:gd name="connsiteY14" fmla="*/ 332327 h 414908"/>
                <a:gd name="connsiteX15" fmla="*/ 211550 w 422529"/>
                <a:gd name="connsiteY15" fmla="*/ 350330 h 414908"/>
                <a:gd name="connsiteX16" fmla="*/ 141446 w 422529"/>
                <a:gd name="connsiteY16" fmla="*/ 332327 h 414908"/>
                <a:gd name="connsiteX17" fmla="*/ 92393 w 422529"/>
                <a:gd name="connsiteY17" fmla="*/ 281750 h 414908"/>
                <a:gd name="connsiteX18" fmla="*/ 74390 w 422529"/>
                <a:gd name="connsiteY18" fmla="*/ 206978 h 414908"/>
                <a:gd name="connsiteX19" fmla="*/ 92393 w 422529"/>
                <a:gd name="connsiteY19" fmla="*/ 132207 h 414908"/>
                <a:gd name="connsiteX20" fmla="*/ 141446 w 422529"/>
                <a:gd name="connsiteY20" fmla="*/ 82010 h 414908"/>
                <a:gd name="connsiteX21" fmla="*/ 211550 w 422529"/>
                <a:gd name="connsiteY21" fmla="*/ 64389 h 414908"/>
                <a:gd name="connsiteX22" fmla="*/ 281750 w 422529"/>
                <a:gd name="connsiteY22" fmla="*/ 82010 h 414908"/>
                <a:gd name="connsiteX23" fmla="*/ 330422 w 422529"/>
                <a:gd name="connsiteY23" fmla="*/ 132207 h 414908"/>
                <a:gd name="connsiteX24" fmla="*/ 348044 w 422529"/>
                <a:gd name="connsiteY24" fmla="*/ 206978 h 414908"/>
                <a:gd name="connsiteX25" fmla="*/ 330422 w 422529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26479"/>
                  </a:move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3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0" y="370142"/>
                    <a:pt x="102775" y="388048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5" y="388048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5" y="68675"/>
                    <a:pt x="352139" y="44196"/>
                    <a:pt x="320135" y="26479"/>
                  </a:cubicBezTo>
                  <a:close/>
                  <a:moveTo>
                    <a:pt x="330422" y="281750"/>
                  </a:moveTo>
                  <a:cubicBezTo>
                    <a:pt x="318707" y="303467"/>
                    <a:pt x="302419" y="320326"/>
                    <a:pt x="281750" y="332327"/>
                  </a:cubicBezTo>
                  <a:cubicBezTo>
                    <a:pt x="261080" y="344329"/>
                    <a:pt x="237649" y="350330"/>
                    <a:pt x="211550" y="350330"/>
                  </a:cubicBezTo>
                  <a:cubicBezTo>
                    <a:pt x="185452" y="350330"/>
                    <a:pt x="162116" y="344329"/>
                    <a:pt x="141446" y="332327"/>
                  </a:cubicBezTo>
                  <a:cubicBezTo>
                    <a:pt x="120777" y="320326"/>
                    <a:pt x="104394" y="303467"/>
                    <a:pt x="92393" y="281750"/>
                  </a:cubicBezTo>
                  <a:cubicBezTo>
                    <a:pt x="80391" y="260033"/>
                    <a:pt x="74390" y="235077"/>
                    <a:pt x="74390" y="206978"/>
                  </a:cubicBezTo>
                  <a:cubicBezTo>
                    <a:pt x="74390" y="178879"/>
                    <a:pt x="80391" y="153924"/>
                    <a:pt x="92393" y="132207"/>
                  </a:cubicBezTo>
                  <a:cubicBezTo>
                    <a:pt x="104394" y="110490"/>
                    <a:pt x="120777" y="93726"/>
                    <a:pt x="141446" y="82010"/>
                  </a:cubicBezTo>
                  <a:cubicBezTo>
                    <a:pt x="162116" y="70199"/>
                    <a:pt x="185547" y="64389"/>
                    <a:pt x="211550" y="64389"/>
                  </a:cubicBezTo>
                  <a:cubicBezTo>
                    <a:pt x="237554" y="64389"/>
                    <a:pt x="260985" y="70295"/>
                    <a:pt x="281750" y="82010"/>
                  </a:cubicBezTo>
                  <a:cubicBezTo>
                    <a:pt x="302419" y="93726"/>
                    <a:pt x="318707" y="110490"/>
                    <a:pt x="330422" y="132207"/>
                  </a:cubicBezTo>
                  <a:cubicBezTo>
                    <a:pt x="342233" y="153924"/>
                    <a:pt x="348044" y="178879"/>
                    <a:pt x="348044" y="206978"/>
                  </a:cubicBezTo>
                  <a:cubicBezTo>
                    <a:pt x="348044" y="235077"/>
                    <a:pt x="342138" y="260033"/>
                    <a:pt x="330422" y="281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8" name="Полилиния: фигура 157">
              <a:extLst>
                <a:ext uri="{FF2B5EF4-FFF2-40B4-BE49-F238E27FC236}">
                  <a16:creationId xmlns:a16="http://schemas.microsoft.com/office/drawing/2014/main" id="{4C15C227-2B86-42DA-9A77-DC8AFEE3FBC6}"/>
                </a:ext>
              </a:extLst>
            </p:cNvPr>
            <p:cNvSpPr/>
            <p:nvPr/>
          </p:nvSpPr>
          <p:spPr>
            <a:xfrm>
              <a:off x="12178665" y="9099708"/>
              <a:ext cx="380238" cy="414908"/>
            </a:xfrm>
            <a:custGeom>
              <a:avLst/>
              <a:gdLst>
                <a:gd name="connsiteX0" fmla="*/ 142304 w 380238"/>
                <a:gd name="connsiteY0" fmla="*/ 81915 h 414908"/>
                <a:gd name="connsiteX1" fmla="*/ 213931 w 380238"/>
                <a:gd name="connsiteY1" fmla="*/ 64294 h 414908"/>
                <a:gd name="connsiteX2" fmla="*/ 276796 w 380238"/>
                <a:gd name="connsiteY2" fmla="*/ 78867 h 414908"/>
                <a:gd name="connsiteX3" fmla="*/ 324326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2 w 380238"/>
                <a:gd name="connsiteY8" fmla="*/ 100108 h 414908"/>
                <a:gd name="connsiteX9" fmla="*/ 0 w 380238"/>
                <a:gd name="connsiteY9" fmla="*/ 207073 h 414908"/>
                <a:gd name="connsiteX10" fmla="*/ 27622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70 h 414908"/>
                <a:gd name="connsiteX15" fmla="*/ 324326 w 380238"/>
                <a:gd name="connsiteY15" fmla="*/ 292227 h 414908"/>
                <a:gd name="connsiteX16" fmla="*/ 276796 w 380238"/>
                <a:gd name="connsiteY16" fmla="*/ 335947 h 414908"/>
                <a:gd name="connsiteX17" fmla="*/ 213931 w 380238"/>
                <a:gd name="connsiteY17" fmla="*/ 350520 h 414908"/>
                <a:gd name="connsiteX18" fmla="*/ 142304 w 380238"/>
                <a:gd name="connsiteY18" fmla="*/ 332899 h 414908"/>
                <a:gd name="connsiteX19" fmla="*/ 92488 w 380238"/>
                <a:gd name="connsiteY19" fmla="*/ 282702 h 414908"/>
                <a:gd name="connsiteX20" fmla="*/ 74486 w 380238"/>
                <a:gd name="connsiteY20" fmla="*/ 207169 h 414908"/>
                <a:gd name="connsiteX21" fmla="*/ 92488 w 380238"/>
                <a:gd name="connsiteY21" fmla="*/ 132397 h 414908"/>
                <a:gd name="connsiteX22" fmla="*/ 142304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304" y="81915"/>
                  </a:moveTo>
                  <a:cubicBezTo>
                    <a:pt x="163449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3" y="103156"/>
                    <a:pt x="324326" y="122587"/>
                  </a:cubicBezTo>
                  <a:lnTo>
                    <a:pt x="380238" y="86582"/>
                  </a:lnTo>
                  <a:cubicBezTo>
                    <a:pt x="364426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006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260" y="414909"/>
                    <a:pt x="214694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6" y="355568"/>
                    <a:pt x="380238" y="327470"/>
                  </a:cubicBezTo>
                  <a:lnTo>
                    <a:pt x="324326" y="292227"/>
                  </a:lnTo>
                  <a:cubicBezTo>
                    <a:pt x="311563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3" y="321183"/>
                    <a:pt x="104489" y="304419"/>
                    <a:pt x="92488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8" y="132397"/>
                  </a:cubicBezTo>
                  <a:cubicBezTo>
                    <a:pt x="104489" y="110680"/>
                    <a:pt x="121063" y="93917"/>
                    <a:pt x="14230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59" name="Полилиния: фигура 158">
              <a:extLst>
                <a:ext uri="{FF2B5EF4-FFF2-40B4-BE49-F238E27FC236}">
                  <a16:creationId xmlns:a16="http://schemas.microsoft.com/office/drawing/2014/main" id="{B8D22202-72D0-4B0D-8A84-8E7B5B842405}"/>
                </a:ext>
              </a:extLst>
            </p:cNvPr>
            <p:cNvSpPr/>
            <p:nvPr/>
          </p:nvSpPr>
          <p:spPr>
            <a:xfrm>
              <a:off x="12610433" y="9099708"/>
              <a:ext cx="380237" cy="414908"/>
            </a:xfrm>
            <a:custGeom>
              <a:avLst/>
              <a:gdLst>
                <a:gd name="connsiteX0" fmla="*/ 142208 w 380237"/>
                <a:gd name="connsiteY0" fmla="*/ 81915 h 414908"/>
                <a:gd name="connsiteX1" fmla="*/ 213836 w 380237"/>
                <a:gd name="connsiteY1" fmla="*/ 64294 h 414908"/>
                <a:gd name="connsiteX2" fmla="*/ 276701 w 380237"/>
                <a:gd name="connsiteY2" fmla="*/ 78867 h 414908"/>
                <a:gd name="connsiteX3" fmla="*/ 324231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8 w 380237"/>
                <a:gd name="connsiteY7" fmla="*/ 26479 h 414908"/>
                <a:gd name="connsiteX8" fmla="*/ 27623 w 380237"/>
                <a:gd name="connsiteY8" fmla="*/ 100108 h 414908"/>
                <a:gd name="connsiteX9" fmla="*/ 0 w 380237"/>
                <a:gd name="connsiteY9" fmla="*/ 207073 h 414908"/>
                <a:gd name="connsiteX10" fmla="*/ 27623 w 380237"/>
                <a:gd name="connsiteY10" fmla="*/ 314039 h 414908"/>
                <a:gd name="connsiteX11" fmla="*/ 103918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231 w 380237"/>
                <a:gd name="connsiteY15" fmla="*/ 292227 h 414908"/>
                <a:gd name="connsiteX16" fmla="*/ 276701 w 380237"/>
                <a:gd name="connsiteY16" fmla="*/ 335947 h 414908"/>
                <a:gd name="connsiteX17" fmla="*/ 213836 w 380237"/>
                <a:gd name="connsiteY17" fmla="*/ 350520 h 414908"/>
                <a:gd name="connsiteX18" fmla="*/ 142208 w 380237"/>
                <a:gd name="connsiteY18" fmla="*/ 332899 h 414908"/>
                <a:gd name="connsiteX19" fmla="*/ 92393 w 380237"/>
                <a:gd name="connsiteY19" fmla="*/ 282702 h 414908"/>
                <a:gd name="connsiteX20" fmla="*/ 74390 w 380237"/>
                <a:gd name="connsiteY20" fmla="*/ 207169 h 414908"/>
                <a:gd name="connsiteX21" fmla="*/ 92393 w 380237"/>
                <a:gd name="connsiteY21" fmla="*/ 132397 h 414908"/>
                <a:gd name="connsiteX22" fmla="*/ 142208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208" y="81915"/>
                  </a:moveTo>
                  <a:cubicBezTo>
                    <a:pt x="163449" y="70104"/>
                    <a:pt x="187262" y="64294"/>
                    <a:pt x="213836" y="64294"/>
                  </a:cubicBezTo>
                  <a:cubicBezTo>
                    <a:pt x="236791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355" y="414909"/>
                    <a:pt x="214693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1" y="335947"/>
                  </a:cubicBezTo>
                  <a:cubicBezTo>
                    <a:pt x="257842" y="345662"/>
                    <a:pt x="236791" y="350520"/>
                    <a:pt x="213836" y="350520"/>
                  </a:cubicBezTo>
                  <a:cubicBezTo>
                    <a:pt x="187262" y="350520"/>
                    <a:pt x="163354" y="344710"/>
                    <a:pt x="142208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8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0" name="Полилиния: фигура 159">
              <a:extLst>
                <a:ext uri="{FF2B5EF4-FFF2-40B4-BE49-F238E27FC236}">
                  <a16:creationId xmlns:a16="http://schemas.microsoft.com/office/drawing/2014/main" id="{E23D7AB7-EF42-4A1D-8FDD-DCED37A46481}"/>
                </a:ext>
              </a:extLst>
            </p:cNvPr>
            <p:cNvSpPr/>
            <p:nvPr/>
          </p:nvSpPr>
          <p:spPr>
            <a:xfrm>
              <a:off x="13085730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753 w 389382"/>
                <a:gd name="connsiteY5" fmla="*/ 110395 h 406336"/>
                <a:gd name="connsiteX6" fmla="*/ 315753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753" y="110395"/>
                  </a:lnTo>
                  <a:lnTo>
                    <a:pt x="315753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1" name="Полилиния: фигура 160">
              <a:extLst>
                <a:ext uri="{FF2B5EF4-FFF2-40B4-BE49-F238E27FC236}">
                  <a16:creationId xmlns:a16="http://schemas.microsoft.com/office/drawing/2014/main" id="{CB95707C-0B73-4CF6-A87B-9D1EC2840FFA}"/>
                </a:ext>
              </a:extLst>
            </p:cNvPr>
            <p:cNvSpPr/>
            <p:nvPr/>
          </p:nvSpPr>
          <p:spPr>
            <a:xfrm>
              <a:off x="13687615" y="8944737"/>
              <a:ext cx="241363" cy="105822"/>
            </a:xfrm>
            <a:custGeom>
              <a:avLst/>
              <a:gdLst>
                <a:gd name="connsiteX0" fmla="*/ 32004 w 241363"/>
                <a:gd name="connsiteY0" fmla="*/ 78581 h 105822"/>
                <a:gd name="connsiteX1" fmla="*/ 120205 w 241363"/>
                <a:gd name="connsiteY1" fmla="*/ 105823 h 105822"/>
                <a:gd name="connsiteX2" fmla="*/ 208407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5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04" y="78581"/>
                  </a:moveTo>
                  <a:cubicBezTo>
                    <a:pt x="52959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7" y="78581"/>
                  </a:cubicBezTo>
                  <a:cubicBezTo>
                    <a:pt x="229838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5" y="78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2" name="Полилиния: фигура 161">
              <a:extLst>
                <a:ext uri="{FF2B5EF4-FFF2-40B4-BE49-F238E27FC236}">
                  <a16:creationId xmlns:a16="http://schemas.microsoft.com/office/drawing/2014/main" id="{5F3208DE-7AFC-4272-991C-1E4CAA38B8FE}"/>
                </a:ext>
              </a:extLst>
            </p:cNvPr>
            <p:cNvSpPr/>
            <p:nvPr/>
          </p:nvSpPr>
          <p:spPr>
            <a:xfrm>
              <a:off x="13617701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849 w 389382"/>
                <a:gd name="connsiteY5" fmla="*/ 110395 h 406336"/>
                <a:gd name="connsiteX6" fmla="*/ 315849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3" name="Полилиния: фигура 162">
              <a:extLst>
                <a:ext uri="{FF2B5EF4-FFF2-40B4-BE49-F238E27FC236}">
                  <a16:creationId xmlns:a16="http://schemas.microsoft.com/office/drawing/2014/main" id="{992C7829-C7F9-4ABC-8CEC-56216F2859D7}"/>
                </a:ext>
              </a:extLst>
            </p:cNvPr>
            <p:cNvSpPr/>
            <p:nvPr/>
          </p:nvSpPr>
          <p:spPr>
            <a:xfrm>
              <a:off x="14112049" y="9099708"/>
              <a:ext cx="380237" cy="414908"/>
            </a:xfrm>
            <a:custGeom>
              <a:avLst/>
              <a:gdLst>
                <a:gd name="connsiteX0" fmla="*/ 142304 w 380237"/>
                <a:gd name="connsiteY0" fmla="*/ 81915 h 414908"/>
                <a:gd name="connsiteX1" fmla="*/ 213931 w 380237"/>
                <a:gd name="connsiteY1" fmla="*/ 64294 h 414908"/>
                <a:gd name="connsiteX2" fmla="*/ 276796 w 380237"/>
                <a:gd name="connsiteY2" fmla="*/ 78867 h 414908"/>
                <a:gd name="connsiteX3" fmla="*/ 324326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7 w 380237"/>
                <a:gd name="connsiteY7" fmla="*/ 26479 h 414908"/>
                <a:gd name="connsiteX8" fmla="*/ 27622 w 380237"/>
                <a:gd name="connsiteY8" fmla="*/ 100108 h 414908"/>
                <a:gd name="connsiteX9" fmla="*/ 0 w 380237"/>
                <a:gd name="connsiteY9" fmla="*/ 207073 h 414908"/>
                <a:gd name="connsiteX10" fmla="*/ 27622 w 380237"/>
                <a:gd name="connsiteY10" fmla="*/ 314039 h 414908"/>
                <a:gd name="connsiteX11" fmla="*/ 103917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326 w 380237"/>
                <a:gd name="connsiteY15" fmla="*/ 292227 h 414908"/>
                <a:gd name="connsiteX16" fmla="*/ 276796 w 380237"/>
                <a:gd name="connsiteY16" fmla="*/ 335947 h 414908"/>
                <a:gd name="connsiteX17" fmla="*/ 213931 w 380237"/>
                <a:gd name="connsiteY17" fmla="*/ 350520 h 414908"/>
                <a:gd name="connsiteX18" fmla="*/ 142304 w 380237"/>
                <a:gd name="connsiteY18" fmla="*/ 332899 h 414908"/>
                <a:gd name="connsiteX19" fmla="*/ 92487 w 380237"/>
                <a:gd name="connsiteY19" fmla="*/ 282702 h 414908"/>
                <a:gd name="connsiteX20" fmla="*/ 74486 w 380237"/>
                <a:gd name="connsiteY20" fmla="*/ 207169 h 414908"/>
                <a:gd name="connsiteX21" fmla="*/ 92487 w 380237"/>
                <a:gd name="connsiteY21" fmla="*/ 132397 h 414908"/>
                <a:gd name="connsiteX22" fmla="*/ 142304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304" y="81915"/>
                  </a:moveTo>
                  <a:cubicBezTo>
                    <a:pt x="163544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2" y="103156"/>
                    <a:pt x="324326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7" y="26479"/>
                  </a:cubicBezTo>
                  <a:cubicBezTo>
                    <a:pt x="71438" y="44101"/>
                    <a:pt x="46005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5" y="345472"/>
                    <a:pt x="71438" y="370141"/>
                    <a:pt x="103917" y="388048"/>
                  </a:cubicBezTo>
                  <a:cubicBezTo>
                    <a:pt x="136398" y="405955"/>
                    <a:pt x="173260" y="414909"/>
                    <a:pt x="214693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326" y="292227"/>
                  </a:lnTo>
                  <a:cubicBezTo>
                    <a:pt x="311562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2" y="321183"/>
                    <a:pt x="104489" y="304419"/>
                    <a:pt x="92487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7" y="132397"/>
                  </a:cubicBezTo>
                  <a:cubicBezTo>
                    <a:pt x="104489" y="110680"/>
                    <a:pt x="121062" y="93917"/>
                    <a:pt x="14230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4" name="Полилиния: фигура 163">
              <a:extLst>
                <a:ext uri="{FF2B5EF4-FFF2-40B4-BE49-F238E27FC236}">
                  <a16:creationId xmlns:a16="http://schemas.microsoft.com/office/drawing/2014/main" id="{5A73252E-CA0A-48E7-AA7D-FF724DABCF1A}"/>
                </a:ext>
              </a:extLst>
            </p:cNvPr>
            <p:cNvSpPr/>
            <p:nvPr/>
          </p:nvSpPr>
          <p:spPr>
            <a:xfrm>
              <a:off x="14587442" y="9103423"/>
              <a:ext cx="380904" cy="406336"/>
            </a:xfrm>
            <a:custGeom>
              <a:avLst/>
              <a:gdLst>
                <a:gd name="connsiteX0" fmla="*/ 370237 w 380904"/>
                <a:gd name="connsiteY0" fmla="*/ 0 h 406336"/>
                <a:gd name="connsiteX1" fmla="*/ 291275 w 380904"/>
                <a:gd name="connsiteY1" fmla="*/ 0 h 406336"/>
                <a:gd name="connsiteX2" fmla="*/ 159448 w 380904"/>
                <a:gd name="connsiteY2" fmla="*/ 171736 h 406336"/>
                <a:gd name="connsiteX3" fmla="*/ 73533 w 380904"/>
                <a:gd name="connsiteY3" fmla="*/ 171736 h 406336"/>
                <a:gd name="connsiteX4" fmla="*/ 73533 w 380904"/>
                <a:gd name="connsiteY4" fmla="*/ 0 h 406336"/>
                <a:gd name="connsiteX5" fmla="*/ 0 w 380904"/>
                <a:gd name="connsiteY5" fmla="*/ 0 h 406336"/>
                <a:gd name="connsiteX6" fmla="*/ 0 w 380904"/>
                <a:gd name="connsiteY6" fmla="*/ 406336 h 406336"/>
                <a:gd name="connsiteX7" fmla="*/ 73533 w 380904"/>
                <a:gd name="connsiteY7" fmla="*/ 406336 h 406336"/>
                <a:gd name="connsiteX8" fmla="*/ 73533 w 380904"/>
                <a:gd name="connsiteY8" fmla="*/ 234601 h 406336"/>
                <a:gd name="connsiteX9" fmla="*/ 157829 w 380904"/>
                <a:gd name="connsiteY9" fmla="*/ 234601 h 406336"/>
                <a:gd name="connsiteX10" fmla="*/ 294323 w 380904"/>
                <a:gd name="connsiteY10" fmla="*/ 406336 h 406336"/>
                <a:gd name="connsiteX11" fmla="*/ 380905 w 380904"/>
                <a:gd name="connsiteY11" fmla="*/ 406336 h 406336"/>
                <a:gd name="connsiteX12" fmla="*/ 216122 w 380904"/>
                <a:gd name="connsiteY12" fmla="*/ 195453 h 406336"/>
                <a:gd name="connsiteX13" fmla="*/ 370237 w 380904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0904" h="406336">
                  <a:moveTo>
                    <a:pt x="370237" y="0"/>
                  </a:move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73533" y="406336"/>
                  </a:lnTo>
                  <a:lnTo>
                    <a:pt x="73533" y="234601"/>
                  </a:lnTo>
                  <a:lnTo>
                    <a:pt x="157829" y="234601"/>
                  </a:lnTo>
                  <a:lnTo>
                    <a:pt x="294323" y="406336"/>
                  </a:lnTo>
                  <a:lnTo>
                    <a:pt x="380905" y="406336"/>
                  </a:lnTo>
                  <a:lnTo>
                    <a:pt x="216122" y="195453"/>
                  </a:lnTo>
                  <a:lnTo>
                    <a:pt x="370237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5" name="Полилиния: фигура 164">
              <a:extLst>
                <a:ext uri="{FF2B5EF4-FFF2-40B4-BE49-F238E27FC236}">
                  <a16:creationId xmlns:a16="http://schemas.microsoft.com/office/drawing/2014/main" id="{83CAA8BC-7B9D-42D8-9349-9EA64A8E6CBB}"/>
                </a:ext>
              </a:extLst>
            </p:cNvPr>
            <p:cNvSpPr/>
            <p:nvPr/>
          </p:nvSpPr>
          <p:spPr>
            <a:xfrm>
              <a:off x="14994350" y="9099613"/>
              <a:ext cx="422528" cy="414908"/>
            </a:xfrm>
            <a:custGeom>
              <a:avLst/>
              <a:gdLst>
                <a:gd name="connsiteX0" fmla="*/ 320135 w 422528"/>
                <a:gd name="connsiteY0" fmla="*/ 26479 h 414908"/>
                <a:gd name="connsiteX1" fmla="*/ 211645 w 422528"/>
                <a:gd name="connsiteY1" fmla="*/ 0 h 414908"/>
                <a:gd name="connsiteX2" fmla="*/ 102775 w 422528"/>
                <a:gd name="connsiteY2" fmla="*/ 26479 h 414908"/>
                <a:gd name="connsiteX3" fmla="*/ 27241 w 422528"/>
                <a:gd name="connsiteY3" fmla="*/ 100108 h 414908"/>
                <a:gd name="connsiteX4" fmla="*/ 0 w 422528"/>
                <a:gd name="connsiteY4" fmla="*/ 207073 h 414908"/>
                <a:gd name="connsiteX5" fmla="*/ 27241 w 422528"/>
                <a:gd name="connsiteY5" fmla="*/ 314039 h 414908"/>
                <a:gd name="connsiteX6" fmla="*/ 102775 w 422528"/>
                <a:gd name="connsiteY6" fmla="*/ 388048 h 414908"/>
                <a:gd name="connsiteX7" fmla="*/ 211645 w 422528"/>
                <a:gd name="connsiteY7" fmla="*/ 414909 h 414908"/>
                <a:gd name="connsiteX8" fmla="*/ 320135 w 422528"/>
                <a:gd name="connsiteY8" fmla="*/ 388048 h 414908"/>
                <a:gd name="connsiteX9" fmla="*/ 395288 w 422528"/>
                <a:gd name="connsiteY9" fmla="*/ 314039 h 414908"/>
                <a:gd name="connsiteX10" fmla="*/ 422529 w 422528"/>
                <a:gd name="connsiteY10" fmla="*/ 207073 h 414908"/>
                <a:gd name="connsiteX11" fmla="*/ 395288 w 422528"/>
                <a:gd name="connsiteY11" fmla="*/ 100108 h 414908"/>
                <a:gd name="connsiteX12" fmla="*/ 320135 w 422528"/>
                <a:gd name="connsiteY12" fmla="*/ 26479 h 414908"/>
                <a:gd name="connsiteX13" fmla="*/ 330517 w 422528"/>
                <a:gd name="connsiteY13" fmla="*/ 281750 h 414908"/>
                <a:gd name="connsiteX14" fmla="*/ 281844 w 422528"/>
                <a:gd name="connsiteY14" fmla="*/ 332327 h 414908"/>
                <a:gd name="connsiteX15" fmla="*/ 211741 w 422528"/>
                <a:gd name="connsiteY15" fmla="*/ 350330 h 414908"/>
                <a:gd name="connsiteX16" fmla="*/ 141637 w 422528"/>
                <a:gd name="connsiteY16" fmla="*/ 332327 h 414908"/>
                <a:gd name="connsiteX17" fmla="*/ 92583 w 422528"/>
                <a:gd name="connsiteY17" fmla="*/ 281750 h 414908"/>
                <a:gd name="connsiteX18" fmla="*/ 74580 w 422528"/>
                <a:gd name="connsiteY18" fmla="*/ 206978 h 414908"/>
                <a:gd name="connsiteX19" fmla="*/ 92583 w 422528"/>
                <a:gd name="connsiteY19" fmla="*/ 132207 h 414908"/>
                <a:gd name="connsiteX20" fmla="*/ 141637 w 422528"/>
                <a:gd name="connsiteY20" fmla="*/ 82010 h 414908"/>
                <a:gd name="connsiteX21" fmla="*/ 211741 w 422528"/>
                <a:gd name="connsiteY21" fmla="*/ 64389 h 414908"/>
                <a:gd name="connsiteX22" fmla="*/ 281844 w 422528"/>
                <a:gd name="connsiteY22" fmla="*/ 82010 h 414908"/>
                <a:gd name="connsiteX23" fmla="*/ 330517 w 422528"/>
                <a:gd name="connsiteY23" fmla="*/ 132207 h 414908"/>
                <a:gd name="connsiteX24" fmla="*/ 348139 w 422528"/>
                <a:gd name="connsiteY24" fmla="*/ 206978 h 414908"/>
                <a:gd name="connsiteX25" fmla="*/ 330517 w 422528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320135" y="26479"/>
                  </a:moveTo>
                  <a:cubicBezTo>
                    <a:pt x="288226" y="8858"/>
                    <a:pt x="252031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3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434" y="345472"/>
                    <a:pt x="70580" y="370142"/>
                    <a:pt x="102775" y="388048"/>
                  </a:cubicBez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8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480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lose/>
                  <a:moveTo>
                    <a:pt x="330517" y="281750"/>
                  </a:moveTo>
                  <a:cubicBezTo>
                    <a:pt x="318706" y="303467"/>
                    <a:pt x="302514" y="320326"/>
                    <a:pt x="281844" y="332327"/>
                  </a:cubicBezTo>
                  <a:cubicBezTo>
                    <a:pt x="261175" y="344329"/>
                    <a:pt x="237744" y="350330"/>
                    <a:pt x="211741" y="350330"/>
                  </a:cubicBezTo>
                  <a:cubicBezTo>
                    <a:pt x="185738" y="350330"/>
                    <a:pt x="162306" y="344329"/>
                    <a:pt x="141637" y="332327"/>
                  </a:cubicBezTo>
                  <a:cubicBezTo>
                    <a:pt x="120967" y="320326"/>
                    <a:pt x="104584" y="303467"/>
                    <a:pt x="92583" y="281750"/>
                  </a:cubicBezTo>
                  <a:cubicBezTo>
                    <a:pt x="80581" y="260033"/>
                    <a:pt x="74580" y="235077"/>
                    <a:pt x="74580" y="206978"/>
                  </a:cubicBezTo>
                  <a:cubicBezTo>
                    <a:pt x="74580" y="178879"/>
                    <a:pt x="80581" y="153924"/>
                    <a:pt x="92583" y="132207"/>
                  </a:cubicBezTo>
                  <a:cubicBezTo>
                    <a:pt x="104584" y="110490"/>
                    <a:pt x="120967" y="93726"/>
                    <a:pt x="141637" y="82010"/>
                  </a:cubicBezTo>
                  <a:cubicBezTo>
                    <a:pt x="162306" y="70199"/>
                    <a:pt x="185642" y="64389"/>
                    <a:pt x="211741" y="64389"/>
                  </a:cubicBezTo>
                  <a:cubicBezTo>
                    <a:pt x="237839" y="64389"/>
                    <a:pt x="261175" y="70295"/>
                    <a:pt x="281844" y="82010"/>
                  </a:cubicBezTo>
                  <a:cubicBezTo>
                    <a:pt x="302514" y="93726"/>
                    <a:pt x="318801" y="110490"/>
                    <a:pt x="330517" y="132207"/>
                  </a:cubicBezTo>
                  <a:cubicBezTo>
                    <a:pt x="342329" y="153924"/>
                    <a:pt x="348139" y="178879"/>
                    <a:pt x="348139" y="206978"/>
                  </a:cubicBezTo>
                  <a:cubicBezTo>
                    <a:pt x="348139" y="235077"/>
                    <a:pt x="342233" y="260033"/>
                    <a:pt x="330517" y="281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6" name="Полилиния: фигура 165">
              <a:extLst>
                <a:ext uri="{FF2B5EF4-FFF2-40B4-BE49-F238E27FC236}">
                  <a16:creationId xmlns:a16="http://schemas.microsoft.com/office/drawing/2014/main" id="{9945EEE3-E494-4B30-99D3-59CB5D634A06}"/>
                </a:ext>
              </a:extLst>
            </p:cNvPr>
            <p:cNvSpPr/>
            <p:nvPr/>
          </p:nvSpPr>
          <p:spPr>
            <a:xfrm>
              <a:off x="15593282" y="8944737"/>
              <a:ext cx="241363" cy="105822"/>
            </a:xfrm>
            <a:custGeom>
              <a:avLst/>
              <a:gdLst>
                <a:gd name="connsiteX0" fmla="*/ 32099 w 241363"/>
                <a:gd name="connsiteY0" fmla="*/ 78581 h 105822"/>
                <a:gd name="connsiteX1" fmla="*/ 120205 w 241363"/>
                <a:gd name="connsiteY1" fmla="*/ 105823 h 105822"/>
                <a:gd name="connsiteX2" fmla="*/ 208406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4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99" y="78581"/>
                  </a:moveTo>
                  <a:cubicBezTo>
                    <a:pt x="53054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6" y="78581"/>
                  </a:cubicBezTo>
                  <a:cubicBezTo>
                    <a:pt x="229933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4" y="785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7" name="Полилиния: фигура 166">
              <a:extLst>
                <a:ext uri="{FF2B5EF4-FFF2-40B4-BE49-F238E27FC236}">
                  <a16:creationId xmlns:a16="http://schemas.microsoft.com/office/drawing/2014/main" id="{90D7D4EC-1F2F-46B2-AEAB-A97984382C5B}"/>
                </a:ext>
              </a:extLst>
            </p:cNvPr>
            <p:cNvSpPr/>
            <p:nvPr/>
          </p:nvSpPr>
          <p:spPr>
            <a:xfrm>
              <a:off x="15523368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7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8" name="Полилиния: фигура 167">
              <a:extLst>
                <a:ext uri="{FF2B5EF4-FFF2-40B4-BE49-F238E27FC236}">
                  <a16:creationId xmlns:a16="http://schemas.microsoft.com/office/drawing/2014/main" id="{D672C7DF-5CD7-49AA-9275-F148672A401A}"/>
                </a:ext>
              </a:extLst>
            </p:cNvPr>
            <p:cNvSpPr/>
            <p:nvPr/>
          </p:nvSpPr>
          <p:spPr>
            <a:xfrm>
              <a:off x="16224885" y="8953119"/>
              <a:ext cx="640841" cy="576548"/>
            </a:xfrm>
            <a:custGeom>
              <a:avLst/>
              <a:gdLst>
                <a:gd name="connsiteX0" fmla="*/ 566071 w 640841"/>
                <a:gd name="connsiteY0" fmla="*/ 120777 h 576548"/>
                <a:gd name="connsiteX1" fmla="*/ 356425 w 640841"/>
                <a:gd name="connsiteY1" fmla="*/ 54483 h 576548"/>
                <a:gd name="connsiteX2" fmla="*/ 356425 w 640841"/>
                <a:gd name="connsiteY2" fmla="*/ 0 h 576548"/>
                <a:gd name="connsiteX3" fmla="*/ 285179 w 640841"/>
                <a:gd name="connsiteY3" fmla="*/ 0 h 576548"/>
                <a:gd name="connsiteX4" fmla="*/ 285179 w 640841"/>
                <a:gd name="connsiteY4" fmla="*/ 54483 h 576548"/>
                <a:gd name="connsiteX5" fmla="*/ 74771 w 640841"/>
                <a:gd name="connsiteY5" fmla="*/ 120396 h 576548"/>
                <a:gd name="connsiteX6" fmla="*/ 0 w 640841"/>
                <a:gd name="connsiteY6" fmla="*/ 287560 h 576548"/>
                <a:gd name="connsiteX7" fmla="*/ 74771 w 640841"/>
                <a:gd name="connsiteY7" fmla="*/ 453866 h 576548"/>
                <a:gd name="connsiteX8" fmla="*/ 285179 w 640841"/>
                <a:gd name="connsiteY8" fmla="*/ 519779 h 576548"/>
                <a:gd name="connsiteX9" fmla="*/ 285179 w 640841"/>
                <a:gd name="connsiteY9" fmla="*/ 576548 h 576548"/>
                <a:gd name="connsiteX10" fmla="*/ 356425 w 640841"/>
                <a:gd name="connsiteY10" fmla="*/ 576548 h 576548"/>
                <a:gd name="connsiteX11" fmla="*/ 356425 w 640841"/>
                <a:gd name="connsiteY11" fmla="*/ 519779 h 576548"/>
                <a:gd name="connsiteX12" fmla="*/ 566452 w 640841"/>
                <a:gd name="connsiteY12" fmla="*/ 454628 h 576548"/>
                <a:gd name="connsiteX13" fmla="*/ 640842 w 640841"/>
                <a:gd name="connsiteY13" fmla="*/ 287465 h 576548"/>
                <a:gd name="connsiteX14" fmla="*/ 566071 w 640841"/>
                <a:gd name="connsiteY14" fmla="*/ 120777 h 576548"/>
                <a:gd name="connsiteX15" fmla="*/ 285083 w 640841"/>
                <a:gd name="connsiteY15" fmla="*/ 460058 h 576548"/>
                <a:gd name="connsiteX16" fmla="*/ 129064 w 640841"/>
                <a:gd name="connsiteY16" fmla="*/ 409861 h 576548"/>
                <a:gd name="connsiteX17" fmla="*/ 74200 w 640841"/>
                <a:gd name="connsiteY17" fmla="*/ 287560 h 576548"/>
                <a:gd name="connsiteX18" fmla="*/ 128206 w 640841"/>
                <a:gd name="connsiteY18" fmla="*/ 164878 h 576548"/>
                <a:gd name="connsiteX19" fmla="*/ 284988 w 640841"/>
                <a:gd name="connsiteY19" fmla="*/ 115062 h 576548"/>
                <a:gd name="connsiteX20" fmla="*/ 284988 w 640841"/>
                <a:gd name="connsiteY20" fmla="*/ 459962 h 576548"/>
                <a:gd name="connsiteX21" fmla="*/ 513207 w 640841"/>
                <a:gd name="connsiteY21" fmla="*/ 409861 h 576548"/>
                <a:gd name="connsiteX22" fmla="*/ 356425 w 640841"/>
                <a:gd name="connsiteY22" fmla="*/ 460058 h 576548"/>
                <a:gd name="connsiteX23" fmla="*/ 356425 w 640841"/>
                <a:gd name="connsiteY23" fmla="*/ 115157 h 576548"/>
                <a:gd name="connsiteX24" fmla="*/ 512445 w 640841"/>
                <a:gd name="connsiteY24" fmla="*/ 165354 h 576548"/>
                <a:gd name="connsiteX25" fmla="*/ 567214 w 640841"/>
                <a:gd name="connsiteY25" fmla="*/ 286893 h 576548"/>
                <a:gd name="connsiteX26" fmla="*/ 513207 w 640841"/>
                <a:gd name="connsiteY26" fmla="*/ 409956 h 57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40841" h="576548">
                  <a:moveTo>
                    <a:pt x="566071" y="120777"/>
                  </a:moveTo>
                  <a:cubicBezTo>
                    <a:pt x="516255" y="80105"/>
                    <a:pt x="446341" y="58102"/>
                    <a:pt x="356425" y="54483"/>
                  </a:cubicBezTo>
                  <a:lnTo>
                    <a:pt x="356425" y="0"/>
                  </a:lnTo>
                  <a:lnTo>
                    <a:pt x="285179" y="0"/>
                  </a:lnTo>
                  <a:lnTo>
                    <a:pt x="285179" y="54483"/>
                  </a:lnTo>
                  <a:cubicBezTo>
                    <a:pt x="194691" y="58102"/>
                    <a:pt x="124587" y="80010"/>
                    <a:pt x="74771" y="120396"/>
                  </a:cubicBezTo>
                  <a:cubicBezTo>
                    <a:pt x="24955" y="160782"/>
                    <a:pt x="0" y="216503"/>
                    <a:pt x="0" y="287560"/>
                  </a:cubicBezTo>
                  <a:cubicBezTo>
                    <a:pt x="0" y="358616"/>
                    <a:pt x="24860" y="413575"/>
                    <a:pt x="74771" y="453866"/>
                  </a:cubicBezTo>
                  <a:cubicBezTo>
                    <a:pt x="124587" y="494252"/>
                    <a:pt x="194691" y="516255"/>
                    <a:pt x="285179" y="519779"/>
                  </a:cubicBezTo>
                  <a:lnTo>
                    <a:pt x="285179" y="576548"/>
                  </a:lnTo>
                  <a:lnTo>
                    <a:pt x="356425" y="576548"/>
                  </a:lnTo>
                  <a:lnTo>
                    <a:pt x="356425" y="519779"/>
                  </a:lnTo>
                  <a:cubicBezTo>
                    <a:pt x="446913" y="516731"/>
                    <a:pt x="516921" y="495014"/>
                    <a:pt x="566452" y="454628"/>
                  </a:cubicBezTo>
                  <a:cubicBezTo>
                    <a:pt x="616077" y="414242"/>
                    <a:pt x="640842" y="358616"/>
                    <a:pt x="640842" y="287465"/>
                  </a:cubicBezTo>
                  <a:cubicBezTo>
                    <a:pt x="640842" y="216313"/>
                    <a:pt x="615886" y="161353"/>
                    <a:pt x="566071" y="120777"/>
                  </a:cubicBezTo>
                  <a:close/>
                  <a:moveTo>
                    <a:pt x="285083" y="460058"/>
                  </a:moveTo>
                  <a:cubicBezTo>
                    <a:pt x="217646" y="455962"/>
                    <a:pt x="165639" y="439293"/>
                    <a:pt x="129064" y="409861"/>
                  </a:cubicBezTo>
                  <a:cubicBezTo>
                    <a:pt x="92487" y="380428"/>
                    <a:pt x="74200" y="339661"/>
                    <a:pt x="74200" y="287560"/>
                  </a:cubicBezTo>
                  <a:cubicBezTo>
                    <a:pt x="74200" y="235458"/>
                    <a:pt x="92202" y="194024"/>
                    <a:pt x="128206" y="164878"/>
                  </a:cubicBezTo>
                  <a:cubicBezTo>
                    <a:pt x="164211" y="135731"/>
                    <a:pt x="216503" y="119158"/>
                    <a:pt x="284988" y="115062"/>
                  </a:cubicBezTo>
                  <a:lnTo>
                    <a:pt x="284988" y="459962"/>
                  </a:lnTo>
                  <a:close/>
                  <a:moveTo>
                    <a:pt x="513207" y="409861"/>
                  </a:moveTo>
                  <a:cubicBezTo>
                    <a:pt x="477107" y="439198"/>
                    <a:pt x="424910" y="455962"/>
                    <a:pt x="356425" y="460058"/>
                  </a:cubicBezTo>
                  <a:lnTo>
                    <a:pt x="356425" y="115157"/>
                  </a:lnTo>
                  <a:cubicBezTo>
                    <a:pt x="423863" y="119253"/>
                    <a:pt x="475869" y="135922"/>
                    <a:pt x="512445" y="165354"/>
                  </a:cubicBezTo>
                  <a:cubicBezTo>
                    <a:pt x="548926" y="194786"/>
                    <a:pt x="567214" y="235267"/>
                    <a:pt x="567214" y="286893"/>
                  </a:cubicBezTo>
                  <a:cubicBezTo>
                    <a:pt x="567214" y="338518"/>
                    <a:pt x="549211" y="380524"/>
                    <a:pt x="513207" y="4099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69" name="Полилиния: фигура 168">
              <a:extLst>
                <a:ext uri="{FF2B5EF4-FFF2-40B4-BE49-F238E27FC236}">
                  <a16:creationId xmlns:a16="http://schemas.microsoft.com/office/drawing/2014/main" id="{C3E55E36-A491-4891-97EA-38A9B8982C73}"/>
                </a:ext>
              </a:extLst>
            </p:cNvPr>
            <p:cNvSpPr/>
            <p:nvPr/>
          </p:nvSpPr>
          <p:spPr>
            <a:xfrm>
              <a:off x="16933830" y="9099613"/>
              <a:ext cx="404811" cy="414908"/>
            </a:xfrm>
            <a:custGeom>
              <a:avLst/>
              <a:gdLst>
                <a:gd name="connsiteX0" fmla="*/ 307848 w 404811"/>
                <a:gd name="connsiteY0" fmla="*/ 26479 h 414908"/>
                <a:gd name="connsiteX1" fmla="*/ 204025 w 404811"/>
                <a:gd name="connsiteY1" fmla="*/ 0 h 414908"/>
                <a:gd name="connsiteX2" fmla="*/ 99346 w 404811"/>
                <a:gd name="connsiteY2" fmla="*/ 26479 h 414908"/>
                <a:gd name="connsiteX3" fmla="*/ 26479 w 404811"/>
                <a:gd name="connsiteY3" fmla="*/ 100489 h 414908"/>
                <a:gd name="connsiteX4" fmla="*/ 0 w 404811"/>
                <a:gd name="connsiteY4" fmla="*/ 207073 h 414908"/>
                <a:gd name="connsiteX5" fmla="*/ 27241 w 404811"/>
                <a:gd name="connsiteY5" fmla="*/ 314420 h 414908"/>
                <a:gd name="connsiteX6" fmla="*/ 104299 w 404811"/>
                <a:gd name="connsiteY6" fmla="*/ 388430 h 414908"/>
                <a:gd name="connsiteX7" fmla="*/ 218504 w 404811"/>
                <a:gd name="connsiteY7" fmla="*/ 414909 h 414908"/>
                <a:gd name="connsiteX8" fmla="*/ 310134 w 404811"/>
                <a:gd name="connsiteY8" fmla="*/ 398050 h 414908"/>
                <a:gd name="connsiteX9" fmla="*/ 378714 w 404811"/>
                <a:gd name="connsiteY9" fmla="*/ 348996 h 414908"/>
                <a:gd name="connsiteX10" fmla="*/ 338042 w 404811"/>
                <a:gd name="connsiteY10" fmla="*/ 301466 h 414908"/>
                <a:gd name="connsiteX11" fmla="*/ 220789 w 404811"/>
                <a:gd name="connsiteY11" fmla="*/ 350520 h 414908"/>
                <a:gd name="connsiteX12" fmla="*/ 120777 w 404811"/>
                <a:gd name="connsiteY12" fmla="*/ 317945 h 414908"/>
                <a:gd name="connsiteX13" fmla="*/ 73628 w 404811"/>
                <a:gd name="connsiteY13" fmla="*/ 231743 h 414908"/>
                <a:gd name="connsiteX14" fmla="*/ 403289 w 404811"/>
                <a:gd name="connsiteY14" fmla="*/ 231743 h 414908"/>
                <a:gd name="connsiteX15" fmla="*/ 404812 w 404811"/>
                <a:gd name="connsiteY15" fmla="*/ 209550 h 414908"/>
                <a:gd name="connsiteX16" fmla="*/ 379095 w 404811"/>
                <a:gd name="connsiteY16" fmla="*/ 100679 h 414908"/>
                <a:gd name="connsiteX17" fmla="*/ 307848 w 404811"/>
                <a:gd name="connsiteY17" fmla="*/ 26670 h 414908"/>
                <a:gd name="connsiteX18" fmla="*/ 73628 w 404811"/>
                <a:gd name="connsiteY18" fmla="*/ 178594 h 414908"/>
                <a:gd name="connsiteX19" fmla="*/ 115443 w 404811"/>
                <a:gd name="connsiteY19" fmla="*/ 94298 h 414908"/>
                <a:gd name="connsiteX20" fmla="*/ 204025 w 404811"/>
                <a:gd name="connsiteY20" fmla="*/ 62103 h 414908"/>
                <a:gd name="connsiteX21" fmla="*/ 292512 w 404811"/>
                <a:gd name="connsiteY21" fmla="*/ 94679 h 414908"/>
                <a:gd name="connsiteX22" fmla="*/ 334327 w 404811"/>
                <a:gd name="connsiteY22" fmla="*/ 178594 h 414908"/>
                <a:gd name="connsiteX23" fmla="*/ 73723 w 404811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1" h="414908">
                  <a:moveTo>
                    <a:pt x="307848" y="26479"/>
                  </a:moveTo>
                  <a:cubicBezTo>
                    <a:pt x="277463" y="8858"/>
                    <a:pt x="242792" y="0"/>
                    <a:pt x="204025" y="0"/>
                  </a:cubicBezTo>
                  <a:cubicBezTo>
                    <a:pt x="165259" y="0"/>
                    <a:pt x="130302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6" y="370808"/>
                    <a:pt x="104299" y="388430"/>
                  </a:cubicBezTo>
                  <a:cubicBezTo>
                    <a:pt x="137541" y="406051"/>
                    <a:pt x="175546" y="414909"/>
                    <a:pt x="218504" y="414909"/>
                  </a:cubicBezTo>
                  <a:cubicBezTo>
                    <a:pt x="252222" y="414909"/>
                    <a:pt x="282797" y="409289"/>
                    <a:pt x="310134" y="398050"/>
                  </a:cubicBezTo>
                  <a:cubicBezTo>
                    <a:pt x="337471" y="386810"/>
                    <a:pt x="360330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1" y="350520"/>
                    <a:pt x="220789" y="350520"/>
                  </a:cubicBezTo>
                  <a:cubicBezTo>
                    <a:pt x="180880" y="350520"/>
                    <a:pt x="147542" y="339662"/>
                    <a:pt x="120777" y="317945"/>
                  </a:cubicBezTo>
                  <a:cubicBezTo>
                    <a:pt x="93916" y="296228"/>
                    <a:pt x="78200" y="267462"/>
                    <a:pt x="73628" y="231743"/>
                  </a:cubicBezTo>
                  <a:lnTo>
                    <a:pt x="403289" y="231743"/>
                  </a:lnTo>
                  <a:cubicBezTo>
                    <a:pt x="404336" y="222599"/>
                    <a:pt x="404812" y="215170"/>
                    <a:pt x="404812" y="209550"/>
                  </a:cubicBezTo>
                  <a:cubicBezTo>
                    <a:pt x="404812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8" y="26670"/>
                  </a:cubicBezTo>
                  <a:close/>
                  <a:moveTo>
                    <a:pt x="73628" y="178594"/>
                  </a:moveTo>
                  <a:cubicBezTo>
                    <a:pt x="77724" y="143828"/>
                    <a:pt x="91630" y="115729"/>
                    <a:pt x="115443" y="94298"/>
                  </a:cubicBezTo>
                  <a:cubicBezTo>
                    <a:pt x="139160" y="72771"/>
                    <a:pt x="168687" y="62103"/>
                    <a:pt x="204025" y="62103"/>
                  </a:cubicBezTo>
                  <a:cubicBezTo>
                    <a:pt x="239363" y="62103"/>
                    <a:pt x="268795" y="72962"/>
                    <a:pt x="292512" y="94679"/>
                  </a:cubicBezTo>
                  <a:cubicBezTo>
                    <a:pt x="316325" y="116396"/>
                    <a:pt x="330232" y="144399"/>
                    <a:pt x="334327" y="178594"/>
                  </a:cubicBezTo>
                  <a:lnTo>
                    <a:pt x="73723" y="1785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0" name="Полилиния: фигура 169">
              <a:extLst>
                <a:ext uri="{FF2B5EF4-FFF2-40B4-BE49-F238E27FC236}">
                  <a16:creationId xmlns:a16="http://schemas.microsoft.com/office/drawing/2014/main" id="{66EEA6DF-E22E-4C72-81F0-C52EE15E2BC3}"/>
                </a:ext>
              </a:extLst>
            </p:cNvPr>
            <p:cNvSpPr/>
            <p:nvPr/>
          </p:nvSpPr>
          <p:spPr>
            <a:xfrm>
              <a:off x="17380839" y="9103423"/>
              <a:ext cx="478345" cy="500633"/>
            </a:xfrm>
            <a:custGeom>
              <a:avLst/>
              <a:gdLst>
                <a:gd name="connsiteX0" fmla="*/ 416242 w 478345"/>
                <a:gd name="connsiteY0" fmla="*/ 0 h 500633"/>
                <a:gd name="connsiteX1" fmla="*/ 101155 w 478345"/>
                <a:gd name="connsiteY1" fmla="*/ 0 h 500633"/>
                <a:gd name="connsiteX2" fmla="*/ 95059 w 478345"/>
                <a:gd name="connsiteY2" fmla="*/ 137160 h 500633"/>
                <a:gd name="connsiteX3" fmla="*/ 75152 w 478345"/>
                <a:gd name="connsiteY3" fmla="*/ 286702 h 500633"/>
                <a:gd name="connsiteX4" fmla="*/ 21527 w 478345"/>
                <a:gd name="connsiteY4" fmla="*/ 341948 h 500633"/>
                <a:gd name="connsiteX5" fmla="*/ 0 w 478345"/>
                <a:gd name="connsiteY5" fmla="*/ 341948 h 500633"/>
                <a:gd name="connsiteX6" fmla="*/ 0 w 478345"/>
                <a:gd name="connsiteY6" fmla="*/ 500634 h 500633"/>
                <a:gd name="connsiteX7" fmla="*/ 69722 w 478345"/>
                <a:gd name="connsiteY7" fmla="*/ 500634 h 500633"/>
                <a:gd name="connsiteX8" fmla="*/ 69722 w 478345"/>
                <a:gd name="connsiteY8" fmla="*/ 406336 h 500633"/>
                <a:gd name="connsiteX9" fmla="*/ 409289 w 478345"/>
                <a:gd name="connsiteY9" fmla="*/ 406336 h 500633"/>
                <a:gd name="connsiteX10" fmla="*/ 409289 w 478345"/>
                <a:gd name="connsiteY10" fmla="*/ 500634 h 500633"/>
                <a:gd name="connsiteX11" fmla="*/ 478345 w 478345"/>
                <a:gd name="connsiteY11" fmla="*/ 500634 h 500633"/>
                <a:gd name="connsiteX12" fmla="*/ 478345 w 478345"/>
                <a:gd name="connsiteY12" fmla="*/ 341948 h 500633"/>
                <a:gd name="connsiteX13" fmla="*/ 416242 w 478345"/>
                <a:gd name="connsiteY13" fmla="*/ 341948 h 500633"/>
                <a:gd name="connsiteX14" fmla="*/ 416242 w 478345"/>
                <a:gd name="connsiteY14" fmla="*/ 0 h 500633"/>
                <a:gd name="connsiteX15" fmla="*/ 342614 w 478345"/>
                <a:gd name="connsiteY15" fmla="*/ 341948 h 500633"/>
                <a:gd name="connsiteX16" fmla="*/ 114966 w 478345"/>
                <a:gd name="connsiteY16" fmla="*/ 341948 h 500633"/>
                <a:gd name="connsiteX17" fmla="*/ 149828 w 478345"/>
                <a:gd name="connsiteY17" fmla="*/ 269462 h 500633"/>
                <a:gd name="connsiteX18" fmla="*/ 162496 w 478345"/>
                <a:gd name="connsiteY18" fmla="*/ 142589 h 500633"/>
                <a:gd name="connsiteX19" fmla="*/ 166306 w 478345"/>
                <a:gd name="connsiteY19" fmla="*/ 64389 h 500633"/>
                <a:gd name="connsiteX20" fmla="*/ 342614 w 478345"/>
                <a:gd name="connsiteY20" fmla="*/ 64389 h 500633"/>
                <a:gd name="connsiteX21" fmla="*/ 342614 w 478345"/>
                <a:gd name="connsiteY21" fmla="*/ 341948 h 50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345" h="500633">
                  <a:moveTo>
                    <a:pt x="416242" y="0"/>
                  </a:moveTo>
                  <a:lnTo>
                    <a:pt x="101155" y="0"/>
                  </a:lnTo>
                  <a:lnTo>
                    <a:pt x="95059" y="137160"/>
                  </a:lnTo>
                  <a:cubicBezTo>
                    <a:pt x="91440" y="201549"/>
                    <a:pt x="84868" y="251365"/>
                    <a:pt x="75152" y="286702"/>
                  </a:cubicBezTo>
                  <a:cubicBezTo>
                    <a:pt x="65437" y="321945"/>
                    <a:pt x="47530" y="340328"/>
                    <a:pt x="21527" y="341948"/>
                  </a:cubicBezTo>
                  <a:lnTo>
                    <a:pt x="0" y="341948"/>
                  </a:lnTo>
                  <a:lnTo>
                    <a:pt x="0" y="500634"/>
                  </a:lnTo>
                  <a:lnTo>
                    <a:pt x="69722" y="500634"/>
                  </a:lnTo>
                  <a:lnTo>
                    <a:pt x="69722" y="406336"/>
                  </a:lnTo>
                  <a:lnTo>
                    <a:pt x="409289" y="406336"/>
                  </a:lnTo>
                  <a:lnTo>
                    <a:pt x="409289" y="500634"/>
                  </a:lnTo>
                  <a:lnTo>
                    <a:pt x="478345" y="500634"/>
                  </a:lnTo>
                  <a:lnTo>
                    <a:pt x="478345" y="341948"/>
                  </a:lnTo>
                  <a:lnTo>
                    <a:pt x="416242" y="341948"/>
                  </a:lnTo>
                  <a:lnTo>
                    <a:pt x="416242" y="0"/>
                  </a:lnTo>
                  <a:close/>
                  <a:moveTo>
                    <a:pt x="342614" y="341948"/>
                  </a:moveTo>
                  <a:lnTo>
                    <a:pt x="114966" y="341948"/>
                  </a:lnTo>
                  <a:cubicBezTo>
                    <a:pt x="131826" y="327088"/>
                    <a:pt x="143446" y="302990"/>
                    <a:pt x="149828" y="269462"/>
                  </a:cubicBezTo>
                  <a:cubicBezTo>
                    <a:pt x="156210" y="236029"/>
                    <a:pt x="160401" y="193738"/>
                    <a:pt x="162496" y="142589"/>
                  </a:cubicBezTo>
                  <a:lnTo>
                    <a:pt x="166306" y="64389"/>
                  </a:lnTo>
                  <a:lnTo>
                    <a:pt x="342614" y="64389"/>
                  </a:lnTo>
                  <a:lnTo>
                    <a:pt x="342614" y="3419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1" name="Полилиния: фигура 170">
              <a:extLst>
                <a:ext uri="{FF2B5EF4-FFF2-40B4-BE49-F238E27FC236}">
                  <a16:creationId xmlns:a16="http://schemas.microsoft.com/office/drawing/2014/main" id="{FE73910E-B171-4F27-862F-9D7D09C1211E}"/>
                </a:ext>
              </a:extLst>
            </p:cNvPr>
            <p:cNvSpPr/>
            <p:nvPr/>
          </p:nvSpPr>
          <p:spPr>
            <a:xfrm>
              <a:off x="17917477" y="9099613"/>
              <a:ext cx="404812" cy="414908"/>
            </a:xfrm>
            <a:custGeom>
              <a:avLst/>
              <a:gdLst>
                <a:gd name="connsiteX0" fmla="*/ 307753 w 404812"/>
                <a:gd name="connsiteY0" fmla="*/ 26479 h 414908"/>
                <a:gd name="connsiteX1" fmla="*/ 203931 w 404812"/>
                <a:gd name="connsiteY1" fmla="*/ 0 h 414908"/>
                <a:gd name="connsiteX2" fmla="*/ 99251 w 404812"/>
                <a:gd name="connsiteY2" fmla="*/ 26479 h 414908"/>
                <a:gd name="connsiteX3" fmla="*/ 26480 w 404812"/>
                <a:gd name="connsiteY3" fmla="*/ 100489 h 414908"/>
                <a:gd name="connsiteX4" fmla="*/ 0 w 404812"/>
                <a:gd name="connsiteY4" fmla="*/ 207073 h 414908"/>
                <a:gd name="connsiteX5" fmla="*/ 27241 w 404812"/>
                <a:gd name="connsiteY5" fmla="*/ 314420 h 414908"/>
                <a:gd name="connsiteX6" fmla="*/ 104299 w 404812"/>
                <a:gd name="connsiteY6" fmla="*/ 388430 h 414908"/>
                <a:gd name="connsiteX7" fmla="*/ 218504 w 404812"/>
                <a:gd name="connsiteY7" fmla="*/ 414909 h 414908"/>
                <a:gd name="connsiteX8" fmla="*/ 310135 w 404812"/>
                <a:gd name="connsiteY8" fmla="*/ 398050 h 414908"/>
                <a:gd name="connsiteX9" fmla="*/ 378714 w 404812"/>
                <a:gd name="connsiteY9" fmla="*/ 348996 h 414908"/>
                <a:gd name="connsiteX10" fmla="*/ 338042 w 404812"/>
                <a:gd name="connsiteY10" fmla="*/ 301466 h 414908"/>
                <a:gd name="connsiteX11" fmla="*/ 220790 w 404812"/>
                <a:gd name="connsiteY11" fmla="*/ 350520 h 414908"/>
                <a:gd name="connsiteX12" fmla="*/ 120778 w 404812"/>
                <a:gd name="connsiteY12" fmla="*/ 317945 h 414908"/>
                <a:gd name="connsiteX13" fmla="*/ 73628 w 404812"/>
                <a:gd name="connsiteY13" fmla="*/ 231743 h 414908"/>
                <a:gd name="connsiteX14" fmla="*/ 403288 w 404812"/>
                <a:gd name="connsiteY14" fmla="*/ 231743 h 414908"/>
                <a:gd name="connsiteX15" fmla="*/ 404813 w 404812"/>
                <a:gd name="connsiteY15" fmla="*/ 209550 h 414908"/>
                <a:gd name="connsiteX16" fmla="*/ 379095 w 404812"/>
                <a:gd name="connsiteY16" fmla="*/ 100679 h 414908"/>
                <a:gd name="connsiteX17" fmla="*/ 307849 w 404812"/>
                <a:gd name="connsiteY17" fmla="*/ 26670 h 414908"/>
                <a:gd name="connsiteX18" fmla="*/ 73533 w 404812"/>
                <a:gd name="connsiteY18" fmla="*/ 178594 h 414908"/>
                <a:gd name="connsiteX19" fmla="*/ 115348 w 404812"/>
                <a:gd name="connsiteY19" fmla="*/ 94298 h 414908"/>
                <a:gd name="connsiteX20" fmla="*/ 203931 w 404812"/>
                <a:gd name="connsiteY20" fmla="*/ 62103 h 414908"/>
                <a:gd name="connsiteX21" fmla="*/ 292418 w 404812"/>
                <a:gd name="connsiteY21" fmla="*/ 94679 h 414908"/>
                <a:gd name="connsiteX22" fmla="*/ 334232 w 404812"/>
                <a:gd name="connsiteY22" fmla="*/ 178594 h 414908"/>
                <a:gd name="connsiteX23" fmla="*/ 73628 w 404812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2" h="414908">
                  <a:moveTo>
                    <a:pt x="307753" y="26479"/>
                  </a:moveTo>
                  <a:cubicBezTo>
                    <a:pt x="277368" y="8858"/>
                    <a:pt x="242697" y="0"/>
                    <a:pt x="203931" y="0"/>
                  </a:cubicBezTo>
                  <a:cubicBezTo>
                    <a:pt x="165163" y="0"/>
                    <a:pt x="130207" y="8858"/>
                    <a:pt x="99251" y="26479"/>
                  </a:cubicBezTo>
                  <a:cubicBezTo>
                    <a:pt x="68295" y="44101"/>
                    <a:pt x="44005" y="68771"/>
                    <a:pt x="26480" y="100489"/>
                  </a:cubicBezTo>
                  <a:cubicBezTo>
                    <a:pt x="8859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7" y="370808"/>
                    <a:pt x="104299" y="388430"/>
                  </a:cubicBezTo>
                  <a:cubicBezTo>
                    <a:pt x="137542" y="406051"/>
                    <a:pt x="175546" y="414909"/>
                    <a:pt x="218504" y="414909"/>
                  </a:cubicBezTo>
                  <a:cubicBezTo>
                    <a:pt x="252222" y="414909"/>
                    <a:pt x="282798" y="409289"/>
                    <a:pt x="310135" y="398050"/>
                  </a:cubicBezTo>
                  <a:cubicBezTo>
                    <a:pt x="337471" y="386810"/>
                    <a:pt x="360332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2" y="350520"/>
                    <a:pt x="220790" y="350520"/>
                  </a:cubicBezTo>
                  <a:cubicBezTo>
                    <a:pt x="180880" y="350520"/>
                    <a:pt x="147542" y="339662"/>
                    <a:pt x="120778" y="317945"/>
                  </a:cubicBezTo>
                  <a:cubicBezTo>
                    <a:pt x="93916" y="296228"/>
                    <a:pt x="78201" y="267462"/>
                    <a:pt x="73628" y="231743"/>
                  </a:cubicBezTo>
                  <a:lnTo>
                    <a:pt x="403288" y="231743"/>
                  </a:lnTo>
                  <a:cubicBezTo>
                    <a:pt x="404337" y="222599"/>
                    <a:pt x="404813" y="215170"/>
                    <a:pt x="404813" y="209550"/>
                  </a:cubicBezTo>
                  <a:cubicBezTo>
                    <a:pt x="404813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9" y="26670"/>
                  </a:cubicBezTo>
                  <a:close/>
                  <a:moveTo>
                    <a:pt x="73533" y="178594"/>
                  </a:moveTo>
                  <a:cubicBezTo>
                    <a:pt x="77629" y="143828"/>
                    <a:pt x="91535" y="115729"/>
                    <a:pt x="115348" y="94298"/>
                  </a:cubicBezTo>
                  <a:cubicBezTo>
                    <a:pt x="139065" y="72771"/>
                    <a:pt x="168593" y="62103"/>
                    <a:pt x="203931" y="62103"/>
                  </a:cubicBezTo>
                  <a:cubicBezTo>
                    <a:pt x="239268" y="62103"/>
                    <a:pt x="268701" y="72962"/>
                    <a:pt x="292418" y="94679"/>
                  </a:cubicBezTo>
                  <a:cubicBezTo>
                    <a:pt x="316231" y="116396"/>
                    <a:pt x="330137" y="144399"/>
                    <a:pt x="334232" y="178594"/>
                  </a:cubicBezTo>
                  <a:lnTo>
                    <a:pt x="73628" y="1785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2" name="Полилиния: фигура 171">
              <a:extLst>
                <a:ext uri="{FF2B5EF4-FFF2-40B4-BE49-F238E27FC236}">
                  <a16:creationId xmlns:a16="http://schemas.microsoft.com/office/drawing/2014/main" id="{8BF966C1-7B60-4EC6-A3B8-D120523C8D53}"/>
                </a:ext>
              </a:extLst>
            </p:cNvPr>
            <p:cNvSpPr/>
            <p:nvPr/>
          </p:nvSpPr>
          <p:spPr>
            <a:xfrm>
              <a:off x="18436494" y="9099518"/>
              <a:ext cx="420910" cy="558831"/>
            </a:xfrm>
            <a:custGeom>
              <a:avLst/>
              <a:gdLst>
                <a:gd name="connsiteX0" fmla="*/ 321089 w 420910"/>
                <a:gd name="connsiteY0" fmla="*/ 26099 h 558831"/>
                <a:gd name="connsiteX1" fmla="*/ 215360 w 420910"/>
                <a:gd name="connsiteY1" fmla="*/ 0 h 558831"/>
                <a:gd name="connsiteX2" fmla="*/ 132588 w 420910"/>
                <a:gd name="connsiteY2" fmla="*/ 17240 h 558831"/>
                <a:gd name="connsiteX3" fmla="*/ 70485 w 420910"/>
                <a:gd name="connsiteY3" fmla="*/ 68199 h 558831"/>
                <a:gd name="connsiteX4" fmla="*/ 70485 w 420910"/>
                <a:gd name="connsiteY4" fmla="*/ 3810 h 558831"/>
                <a:gd name="connsiteX5" fmla="*/ 0 w 420910"/>
                <a:gd name="connsiteY5" fmla="*/ 3810 h 558831"/>
                <a:gd name="connsiteX6" fmla="*/ 0 w 420910"/>
                <a:gd name="connsiteY6" fmla="*/ 558832 h 558831"/>
                <a:gd name="connsiteX7" fmla="*/ 73628 w 420910"/>
                <a:gd name="connsiteY7" fmla="*/ 558832 h 558831"/>
                <a:gd name="connsiteX8" fmla="*/ 73628 w 420910"/>
                <a:gd name="connsiteY8" fmla="*/ 348806 h 558831"/>
                <a:gd name="connsiteX9" fmla="*/ 135351 w 420910"/>
                <a:gd name="connsiteY9" fmla="*/ 397859 h 558831"/>
                <a:gd name="connsiteX10" fmla="*/ 215455 w 420910"/>
                <a:gd name="connsiteY10" fmla="*/ 414718 h 558831"/>
                <a:gd name="connsiteX11" fmla="*/ 321184 w 420910"/>
                <a:gd name="connsiteY11" fmla="*/ 388620 h 558831"/>
                <a:gd name="connsiteX12" fmla="*/ 394431 w 420910"/>
                <a:gd name="connsiteY12" fmla="*/ 315373 h 558831"/>
                <a:gd name="connsiteX13" fmla="*/ 420910 w 420910"/>
                <a:gd name="connsiteY13" fmla="*/ 206883 h 558831"/>
                <a:gd name="connsiteX14" fmla="*/ 394431 w 420910"/>
                <a:gd name="connsiteY14" fmla="*/ 98774 h 558831"/>
                <a:gd name="connsiteX15" fmla="*/ 321184 w 420910"/>
                <a:gd name="connsiteY15" fmla="*/ 25908 h 558831"/>
                <a:gd name="connsiteX16" fmla="*/ 328328 w 420910"/>
                <a:gd name="connsiteY16" fmla="*/ 281845 h 558831"/>
                <a:gd name="connsiteX17" fmla="*/ 279274 w 420910"/>
                <a:gd name="connsiteY17" fmla="*/ 332423 h 558831"/>
                <a:gd name="connsiteX18" fmla="*/ 209170 w 420910"/>
                <a:gd name="connsiteY18" fmla="*/ 350425 h 558831"/>
                <a:gd name="connsiteX19" fmla="*/ 139446 w 420910"/>
                <a:gd name="connsiteY19" fmla="*/ 332423 h 558831"/>
                <a:gd name="connsiteX20" fmla="*/ 90392 w 420910"/>
                <a:gd name="connsiteY20" fmla="*/ 281845 h 558831"/>
                <a:gd name="connsiteX21" fmla="*/ 72771 w 420910"/>
                <a:gd name="connsiteY21" fmla="*/ 207074 h 558831"/>
                <a:gd name="connsiteX22" fmla="*/ 90774 w 420910"/>
                <a:gd name="connsiteY22" fmla="*/ 132683 h 558831"/>
                <a:gd name="connsiteX23" fmla="*/ 139828 w 420910"/>
                <a:gd name="connsiteY23" fmla="*/ 82487 h 558831"/>
                <a:gd name="connsiteX24" fmla="*/ 209170 w 420910"/>
                <a:gd name="connsiteY24" fmla="*/ 64484 h 558831"/>
                <a:gd name="connsiteX25" fmla="*/ 279274 w 420910"/>
                <a:gd name="connsiteY25" fmla="*/ 82105 h 558831"/>
                <a:gd name="connsiteX26" fmla="*/ 328328 w 420910"/>
                <a:gd name="connsiteY26" fmla="*/ 132302 h 558831"/>
                <a:gd name="connsiteX27" fmla="*/ 346329 w 420910"/>
                <a:gd name="connsiteY27" fmla="*/ 207074 h 558831"/>
                <a:gd name="connsiteX28" fmla="*/ 328328 w 420910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910" h="558831">
                  <a:moveTo>
                    <a:pt x="321089" y="26099"/>
                  </a:moveTo>
                  <a:cubicBezTo>
                    <a:pt x="289942" y="8763"/>
                    <a:pt x="254698" y="0"/>
                    <a:pt x="215360" y="0"/>
                  </a:cubicBezTo>
                  <a:cubicBezTo>
                    <a:pt x="185167" y="0"/>
                    <a:pt x="157639" y="5715"/>
                    <a:pt x="132588" y="17240"/>
                  </a:cubicBezTo>
                  <a:cubicBezTo>
                    <a:pt x="107538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ubicBezTo>
                    <a:pt x="90488" y="370332"/>
                    <a:pt x="111062" y="386620"/>
                    <a:pt x="135351" y="397859"/>
                  </a:cubicBezTo>
                  <a:cubicBezTo>
                    <a:pt x="159639" y="409099"/>
                    <a:pt x="186310" y="414718"/>
                    <a:pt x="215455" y="414718"/>
                  </a:cubicBezTo>
                  <a:cubicBezTo>
                    <a:pt x="254794" y="414718"/>
                    <a:pt x="290037" y="406051"/>
                    <a:pt x="321184" y="388620"/>
                  </a:cubicBezTo>
                  <a:cubicBezTo>
                    <a:pt x="352330" y="371189"/>
                    <a:pt x="376810" y="346805"/>
                    <a:pt x="394431" y="315373"/>
                  </a:cubicBezTo>
                  <a:cubicBezTo>
                    <a:pt x="412052" y="283940"/>
                    <a:pt x="420910" y="247841"/>
                    <a:pt x="420910" y="206883"/>
                  </a:cubicBezTo>
                  <a:cubicBezTo>
                    <a:pt x="420910" y="165925"/>
                    <a:pt x="412052" y="130016"/>
                    <a:pt x="394431" y="98774"/>
                  </a:cubicBezTo>
                  <a:cubicBezTo>
                    <a:pt x="376810" y="67627"/>
                    <a:pt x="352330" y="43339"/>
                    <a:pt x="321184" y="25908"/>
                  </a:cubicBezTo>
                  <a:close/>
                  <a:moveTo>
                    <a:pt x="328328" y="281845"/>
                  </a:moveTo>
                  <a:cubicBezTo>
                    <a:pt x="316326" y="303562"/>
                    <a:pt x="299942" y="320421"/>
                    <a:pt x="279274" y="332423"/>
                  </a:cubicBezTo>
                  <a:cubicBezTo>
                    <a:pt x="258604" y="344424"/>
                    <a:pt x="235173" y="350425"/>
                    <a:pt x="209170" y="350425"/>
                  </a:cubicBezTo>
                  <a:cubicBezTo>
                    <a:pt x="183166" y="350425"/>
                    <a:pt x="160402" y="344424"/>
                    <a:pt x="139446" y="332423"/>
                  </a:cubicBezTo>
                  <a:cubicBezTo>
                    <a:pt x="118492" y="320421"/>
                    <a:pt x="102109" y="303562"/>
                    <a:pt x="90392" y="281845"/>
                  </a:cubicBezTo>
                  <a:cubicBezTo>
                    <a:pt x="78677" y="260128"/>
                    <a:pt x="72771" y="235172"/>
                    <a:pt x="72771" y="207074"/>
                  </a:cubicBezTo>
                  <a:cubicBezTo>
                    <a:pt x="72771" y="178975"/>
                    <a:pt x="78772" y="154210"/>
                    <a:pt x="90774" y="132683"/>
                  </a:cubicBezTo>
                  <a:cubicBezTo>
                    <a:pt x="102775" y="111157"/>
                    <a:pt x="119158" y="94488"/>
                    <a:pt x="139828" y="82487"/>
                  </a:cubicBezTo>
                  <a:cubicBezTo>
                    <a:pt x="160496" y="70485"/>
                    <a:pt x="183642" y="64484"/>
                    <a:pt x="209170" y="64484"/>
                  </a:cubicBezTo>
                  <a:cubicBezTo>
                    <a:pt x="234696" y="64484"/>
                    <a:pt x="258604" y="70390"/>
                    <a:pt x="279274" y="82105"/>
                  </a:cubicBezTo>
                  <a:cubicBezTo>
                    <a:pt x="299942" y="93821"/>
                    <a:pt x="316326" y="110585"/>
                    <a:pt x="328328" y="132302"/>
                  </a:cubicBezTo>
                  <a:cubicBezTo>
                    <a:pt x="340328" y="154019"/>
                    <a:pt x="346329" y="178975"/>
                    <a:pt x="346329" y="207074"/>
                  </a:cubicBezTo>
                  <a:cubicBezTo>
                    <a:pt x="346329" y="235172"/>
                    <a:pt x="340328" y="260128"/>
                    <a:pt x="328328" y="281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3" name="Полилиния: фигура 172">
              <a:extLst>
                <a:ext uri="{FF2B5EF4-FFF2-40B4-BE49-F238E27FC236}">
                  <a16:creationId xmlns:a16="http://schemas.microsoft.com/office/drawing/2014/main" id="{E2BF5B19-1259-4027-A769-2B4E6AF187E4}"/>
                </a:ext>
              </a:extLst>
            </p:cNvPr>
            <p:cNvSpPr/>
            <p:nvPr/>
          </p:nvSpPr>
          <p:spPr>
            <a:xfrm>
              <a:off x="18925413" y="9099327"/>
              <a:ext cx="353377" cy="414813"/>
            </a:xfrm>
            <a:custGeom>
              <a:avLst/>
              <a:gdLst>
                <a:gd name="connsiteX0" fmla="*/ 179451 w 353377"/>
                <a:gd name="connsiteY0" fmla="*/ 286 h 414813"/>
                <a:gd name="connsiteX1" fmla="*/ 86677 w 353377"/>
                <a:gd name="connsiteY1" fmla="*/ 13716 h 414813"/>
                <a:gd name="connsiteX2" fmla="*/ 11525 w 353377"/>
                <a:gd name="connsiteY2" fmla="*/ 52388 h 414813"/>
                <a:gd name="connsiteX3" fmla="*/ 42195 w 353377"/>
                <a:gd name="connsiteY3" fmla="*/ 107537 h 414813"/>
                <a:gd name="connsiteX4" fmla="*/ 100488 w 353377"/>
                <a:gd name="connsiteY4" fmla="*/ 75724 h 414813"/>
                <a:gd name="connsiteX5" fmla="*/ 170973 w 353377"/>
                <a:gd name="connsiteY5" fmla="*/ 63817 h 414813"/>
                <a:gd name="connsiteX6" fmla="*/ 252222 w 353377"/>
                <a:gd name="connsiteY6" fmla="*/ 89154 h 414813"/>
                <a:gd name="connsiteX7" fmla="*/ 279845 w 353377"/>
                <a:gd name="connsiteY7" fmla="*/ 161925 h 414813"/>
                <a:gd name="connsiteX8" fmla="*/ 279845 w 353377"/>
                <a:gd name="connsiteY8" fmla="*/ 176498 h 414813"/>
                <a:gd name="connsiteX9" fmla="*/ 163259 w 353377"/>
                <a:gd name="connsiteY9" fmla="*/ 176498 h 414813"/>
                <a:gd name="connsiteX10" fmla="*/ 39052 w 353377"/>
                <a:gd name="connsiteY10" fmla="*/ 209074 h 414813"/>
                <a:gd name="connsiteX11" fmla="*/ 0 w 353377"/>
                <a:gd name="connsiteY11" fmla="*/ 295275 h 414813"/>
                <a:gd name="connsiteX12" fmla="*/ 41052 w 353377"/>
                <a:gd name="connsiteY12" fmla="*/ 381857 h 414813"/>
                <a:gd name="connsiteX13" fmla="*/ 150304 w 353377"/>
                <a:gd name="connsiteY13" fmla="*/ 414814 h 414813"/>
                <a:gd name="connsiteX14" fmla="*/ 231171 w 353377"/>
                <a:gd name="connsiteY14" fmla="*/ 399860 h 414813"/>
                <a:gd name="connsiteX15" fmla="*/ 283654 w 353377"/>
                <a:gd name="connsiteY15" fmla="*/ 356521 h 414813"/>
                <a:gd name="connsiteX16" fmla="*/ 283654 w 353377"/>
                <a:gd name="connsiteY16" fmla="*/ 410146 h 414813"/>
                <a:gd name="connsiteX17" fmla="*/ 353377 w 353377"/>
                <a:gd name="connsiteY17" fmla="*/ 410146 h 414813"/>
                <a:gd name="connsiteX18" fmla="*/ 353377 w 353377"/>
                <a:gd name="connsiteY18" fmla="*/ 164878 h 414813"/>
                <a:gd name="connsiteX19" fmla="*/ 308515 w 353377"/>
                <a:gd name="connsiteY19" fmla="*/ 41434 h 414813"/>
                <a:gd name="connsiteX20" fmla="*/ 179355 w 353377"/>
                <a:gd name="connsiteY20" fmla="*/ 0 h 414813"/>
                <a:gd name="connsiteX21" fmla="*/ 279845 w 353377"/>
                <a:gd name="connsiteY21" fmla="*/ 286226 h 414813"/>
                <a:gd name="connsiteX22" fmla="*/ 235362 w 353377"/>
                <a:gd name="connsiteY22" fmla="*/ 339471 h 414813"/>
                <a:gd name="connsiteX23" fmla="*/ 162496 w 353377"/>
                <a:gd name="connsiteY23" fmla="*/ 358235 h 414813"/>
                <a:gd name="connsiteX24" fmla="*/ 96584 w 353377"/>
                <a:gd name="connsiteY24" fmla="*/ 340614 h 414813"/>
                <a:gd name="connsiteX25" fmla="*/ 72865 w 353377"/>
                <a:gd name="connsiteY25" fmla="*/ 292322 h 414813"/>
                <a:gd name="connsiteX26" fmla="*/ 166401 w 353377"/>
                <a:gd name="connsiteY26" fmla="*/ 229457 h 414813"/>
                <a:gd name="connsiteX27" fmla="*/ 279845 w 353377"/>
                <a:gd name="connsiteY27" fmla="*/ 229457 h 414813"/>
                <a:gd name="connsiteX28" fmla="*/ 279845 w 353377"/>
                <a:gd name="connsiteY28" fmla="*/ 286226 h 41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377" h="414813">
                  <a:moveTo>
                    <a:pt x="179451" y="286"/>
                  </a:moveTo>
                  <a:cubicBezTo>
                    <a:pt x="146779" y="286"/>
                    <a:pt x="115823" y="4763"/>
                    <a:pt x="86677" y="13716"/>
                  </a:cubicBezTo>
                  <a:cubicBezTo>
                    <a:pt x="57530" y="22670"/>
                    <a:pt x="32479" y="35528"/>
                    <a:pt x="11525" y="52388"/>
                  </a:cubicBezTo>
                  <a:lnTo>
                    <a:pt x="42195" y="107537"/>
                  </a:lnTo>
                  <a:cubicBezTo>
                    <a:pt x="58007" y="94298"/>
                    <a:pt x="77534" y="83629"/>
                    <a:pt x="100488" y="75724"/>
                  </a:cubicBezTo>
                  <a:cubicBezTo>
                    <a:pt x="123444" y="67818"/>
                    <a:pt x="146970" y="63817"/>
                    <a:pt x="170973" y="63817"/>
                  </a:cubicBezTo>
                  <a:cubicBezTo>
                    <a:pt x="206787" y="63817"/>
                    <a:pt x="233838" y="72295"/>
                    <a:pt x="252222" y="89154"/>
                  </a:cubicBezTo>
                  <a:cubicBezTo>
                    <a:pt x="270604" y="106013"/>
                    <a:pt x="279845" y="130302"/>
                    <a:pt x="279845" y="161925"/>
                  </a:cubicBezTo>
                  <a:lnTo>
                    <a:pt x="279845" y="176498"/>
                  </a:lnTo>
                  <a:lnTo>
                    <a:pt x="163259" y="176498"/>
                  </a:lnTo>
                  <a:cubicBezTo>
                    <a:pt x="106584" y="176498"/>
                    <a:pt x="65151" y="187357"/>
                    <a:pt x="39052" y="209074"/>
                  </a:cubicBezTo>
                  <a:cubicBezTo>
                    <a:pt x="12954" y="230791"/>
                    <a:pt x="0" y="259556"/>
                    <a:pt x="0" y="295275"/>
                  </a:cubicBezTo>
                  <a:cubicBezTo>
                    <a:pt x="0" y="330994"/>
                    <a:pt x="13715" y="359950"/>
                    <a:pt x="41052" y="381857"/>
                  </a:cubicBezTo>
                  <a:cubicBezTo>
                    <a:pt x="68389" y="403860"/>
                    <a:pt x="104870" y="414814"/>
                    <a:pt x="150304" y="414814"/>
                  </a:cubicBezTo>
                  <a:cubicBezTo>
                    <a:pt x="181451" y="414814"/>
                    <a:pt x="208407" y="409861"/>
                    <a:pt x="231171" y="399860"/>
                  </a:cubicBezTo>
                  <a:cubicBezTo>
                    <a:pt x="253936" y="389858"/>
                    <a:pt x="271463" y="375476"/>
                    <a:pt x="283654" y="356521"/>
                  </a:cubicBezTo>
                  <a:lnTo>
                    <a:pt x="283654" y="410146"/>
                  </a:lnTo>
                  <a:lnTo>
                    <a:pt x="353377" y="410146"/>
                  </a:lnTo>
                  <a:lnTo>
                    <a:pt x="353377" y="164878"/>
                  </a:lnTo>
                  <a:cubicBezTo>
                    <a:pt x="353377" y="110204"/>
                    <a:pt x="338422" y="69056"/>
                    <a:pt x="308515" y="41434"/>
                  </a:cubicBezTo>
                  <a:cubicBezTo>
                    <a:pt x="278606" y="13811"/>
                    <a:pt x="235553" y="0"/>
                    <a:pt x="179355" y="0"/>
                  </a:cubicBezTo>
                  <a:close/>
                  <a:moveTo>
                    <a:pt x="279845" y="286226"/>
                  </a:moveTo>
                  <a:cubicBezTo>
                    <a:pt x="270604" y="309181"/>
                    <a:pt x="255841" y="326993"/>
                    <a:pt x="235362" y="339471"/>
                  </a:cubicBezTo>
                  <a:cubicBezTo>
                    <a:pt x="214883" y="352044"/>
                    <a:pt x="190595" y="358235"/>
                    <a:pt x="162496" y="358235"/>
                  </a:cubicBezTo>
                  <a:cubicBezTo>
                    <a:pt x="134398" y="358235"/>
                    <a:pt x="112394" y="352425"/>
                    <a:pt x="96584" y="340614"/>
                  </a:cubicBezTo>
                  <a:cubicBezTo>
                    <a:pt x="80772" y="328898"/>
                    <a:pt x="72865" y="312706"/>
                    <a:pt x="72865" y="292322"/>
                  </a:cubicBezTo>
                  <a:cubicBezTo>
                    <a:pt x="72865" y="250412"/>
                    <a:pt x="104012" y="229457"/>
                    <a:pt x="166401" y="229457"/>
                  </a:cubicBezTo>
                  <a:lnTo>
                    <a:pt x="279845" y="229457"/>
                  </a:lnTo>
                  <a:lnTo>
                    <a:pt x="279845" y="2862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4" name="Полилиния: фигура 173">
              <a:extLst>
                <a:ext uri="{FF2B5EF4-FFF2-40B4-BE49-F238E27FC236}">
                  <a16:creationId xmlns:a16="http://schemas.microsoft.com/office/drawing/2014/main" id="{021FDA5C-B9B0-4B9D-BA92-319D3EE06F49}"/>
                </a:ext>
              </a:extLst>
            </p:cNvPr>
            <p:cNvSpPr/>
            <p:nvPr/>
          </p:nvSpPr>
          <p:spPr>
            <a:xfrm>
              <a:off x="19411473" y="9103423"/>
              <a:ext cx="433864" cy="503681"/>
            </a:xfrm>
            <a:custGeom>
              <a:avLst/>
              <a:gdLst>
                <a:gd name="connsiteX0" fmla="*/ 369475 w 433864"/>
                <a:gd name="connsiteY0" fmla="*/ 0 h 503681"/>
                <a:gd name="connsiteX1" fmla="*/ 295942 w 433864"/>
                <a:gd name="connsiteY1" fmla="*/ 0 h 503681"/>
                <a:gd name="connsiteX2" fmla="*/ 295942 w 433864"/>
                <a:gd name="connsiteY2" fmla="*/ 341948 h 503681"/>
                <a:gd name="connsiteX3" fmla="*/ 73629 w 433864"/>
                <a:gd name="connsiteY3" fmla="*/ 341948 h 503681"/>
                <a:gd name="connsiteX4" fmla="*/ 73629 w 433864"/>
                <a:gd name="connsiteY4" fmla="*/ 0 h 503681"/>
                <a:gd name="connsiteX5" fmla="*/ 0 w 433864"/>
                <a:gd name="connsiteY5" fmla="*/ 0 h 503681"/>
                <a:gd name="connsiteX6" fmla="*/ 0 w 433864"/>
                <a:gd name="connsiteY6" fmla="*/ 406336 h 503681"/>
                <a:gd name="connsiteX7" fmla="*/ 364142 w 433864"/>
                <a:gd name="connsiteY7" fmla="*/ 406336 h 503681"/>
                <a:gd name="connsiteX8" fmla="*/ 364142 w 433864"/>
                <a:gd name="connsiteY8" fmla="*/ 503682 h 503681"/>
                <a:gd name="connsiteX9" fmla="*/ 433864 w 433864"/>
                <a:gd name="connsiteY9" fmla="*/ 503682 h 503681"/>
                <a:gd name="connsiteX10" fmla="*/ 433864 w 433864"/>
                <a:gd name="connsiteY10" fmla="*/ 341948 h 503681"/>
                <a:gd name="connsiteX11" fmla="*/ 369475 w 433864"/>
                <a:gd name="connsiteY11" fmla="*/ 341948 h 503681"/>
                <a:gd name="connsiteX12" fmla="*/ 369475 w 433864"/>
                <a:gd name="connsiteY12" fmla="*/ 0 h 5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3864" h="503681">
                  <a:moveTo>
                    <a:pt x="369475" y="0"/>
                  </a:moveTo>
                  <a:lnTo>
                    <a:pt x="295942" y="0"/>
                  </a:lnTo>
                  <a:lnTo>
                    <a:pt x="295942" y="341948"/>
                  </a:lnTo>
                  <a:lnTo>
                    <a:pt x="73629" y="341948"/>
                  </a:ln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364142" y="406336"/>
                  </a:lnTo>
                  <a:lnTo>
                    <a:pt x="364142" y="503682"/>
                  </a:lnTo>
                  <a:lnTo>
                    <a:pt x="433864" y="503682"/>
                  </a:lnTo>
                  <a:lnTo>
                    <a:pt x="433864" y="341948"/>
                  </a:lnTo>
                  <a:lnTo>
                    <a:pt x="369475" y="341948"/>
                  </a:lnTo>
                  <a:lnTo>
                    <a:pt x="36947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5" name="Полилиния: фигура 174">
              <a:extLst>
                <a:ext uri="{FF2B5EF4-FFF2-40B4-BE49-F238E27FC236}">
                  <a16:creationId xmlns:a16="http://schemas.microsoft.com/office/drawing/2014/main" id="{06DE7207-CFF3-407D-B323-155F42249717}"/>
                </a:ext>
              </a:extLst>
            </p:cNvPr>
            <p:cNvSpPr/>
            <p:nvPr/>
          </p:nvSpPr>
          <p:spPr>
            <a:xfrm>
              <a:off x="19940396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8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8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76" name="Полилиния: фигура 175">
              <a:extLst>
                <a:ext uri="{FF2B5EF4-FFF2-40B4-BE49-F238E27FC236}">
                  <a16:creationId xmlns:a16="http://schemas.microsoft.com/office/drawing/2014/main" id="{70462349-8DB1-4A69-B205-866885D5DF7B}"/>
                </a:ext>
              </a:extLst>
            </p:cNvPr>
            <p:cNvSpPr/>
            <p:nvPr/>
          </p:nvSpPr>
          <p:spPr>
            <a:xfrm>
              <a:off x="20472367" y="9103423"/>
              <a:ext cx="389477" cy="406336"/>
            </a:xfrm>
            <a:custGeom>
              <a:avLst/>
              <a:gdLst>
                <a:gd name="connsiteX0" fmla="*/ 73629 w 389477"/>
                <a:gd name="connsiteY0" fmla="*/ 295942 h 406336"/>
                <a:gd name="connsiteX1" fmla="*/ 73629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533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802 w 389477"/>
                <a:gd name="connsiteY9" fmla="*/ 0 h 406336"/>
                <a:gd name="connsiteX10" fmla="*/ 73629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9" y="295942"/>
                  </a:move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533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802" y="0"/>
                  </a:lnTo>
                  <a:lnTo>
                    <a:pt x="73629" y="29594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77" name="Рисунок 79">
              <a:extLst>
                <a:ext uri="{FF2B5EF4-FFF2-40B4-BE49-F238E27FC236}">
                  <a16:creationId xmlns:a16="http://schemas.microsoft.com/office/drawing/2014/main" id="{38FA18CD-340F-4339-AF94-F97D98AEE7C9}"/>
                </a:ext>
              </a:extLst>
            </p:cNvPr>
            <p:cNvGrpSpPr/>
            <p:nvPr/>
          </p:nvGrpSpPr>
          <p:grpSpPr>
            <a:xfrm>
              <a:off x="7543672" y="6772275"/>
              <a:ext cx="2958396" cy="2919031"/>
              <a:chOff x="7543672" y="6772275"/>
              <a:chExt cx="2958396" cy="2919031"/>
            </a:xfrm>
            <a:grpFill/>
          </p:grpSpPr>
          <p:sp>
            <p:nvSpPr>
              <p:cNvPr id="178" name="Полилиния: фигура 177">
                <a:extLst>
                  <a:ext uri="{FF2B5EF4-FFF2-40B4-BE49-F238E27FC236}">
                    <a16:creationId xmlns:a16="http://schemas.microsoft.com/office/drawing/2014/main" id="{5976EFEB-6689-4D0A-B57D-97CF37637288}"/>
                  </a:ext>
                </a:extLst>
              </p:cNvPr>
              <p:cNvSpPr/>
              <p:nvPr/>
            </p:nvSpPr>
            <p:spPr>
              <a:xfrm>
                <a:off x="9408223" y="7073741"/>
                <a:ext cx="93249" cy="95250"/>
              </a:xfrm>
              <a:custGeom>
                <a:avLst/>
                <a:gdLst>
                  <a:gd name="connsiteX0" fmla="*/ 11811 w 93249"/>
                  <a:gd name="connsiteY0" fmla="*/ 95250 h 95250"/>
                  <a:gd name="connsiteX1" fmla="*/ 81439 w 93249"/>
                  <a:gd name="connsiteY1" fmla="*/ 95250 h 95250"/>
                  <a:gd name="connsiteX2" fmla="*/ 62389 w 93249"/>
                  <a:gd name="connsiteY2" fmla="*/ 64103 h 95250"/>
                  <a:gd name="connsiteX3" fmla="*/ 93250 w 93249"/>
                  <a:gd name="connsiteY3" fmla="*/ 66961 h 95250"/>
                  <a:gd name="connsiteX4" fmla="*/ 93250 w 93249"/>
                  <a:gd name="connsiteY4" fmla="*/ 28194 h 95250"/>
                  <a:gd name="connsiteX5" fmla="*/ 58293 w 93249"/>
                  <a:gd name="connsiteY5" fmla="*/ 36957 h 95250"/>
                  <a:gd name="connsiteX6" fmla="*/ 67437 w 93249"/>
                  <a:gd name="connsiteY6" fmla="*/ 0 h 95250"/>
                  <a:gd name="connsiteX7" fmla="*/ 67437 w 93249"/>
                  <a:gd name="connsiteY7" fmla="*/ 0 h 95250"/>
                  <a:gd name="connsiteX8" fmla="*/ 25813 w 93249"/>
                  <a:gd name="connsiteY8" fmla="*/ 0 h 95250"/>
                  <a:gd name="connsiteX9" fmla="*/ 25813 w 93249"/>
                  <a:gd name="connsiteY9" fmla="*/ 0 h 95250"/>
                  <a:gd name="connsiteX10" fmla="*/ 34957 w 93249"/>
                  <a:gd name="connsiteY10" fmla="*/ 36957 h 95250"/>
                  <a:gd name="connsiteX11" fmla="*/ 0 w 93249"/>
                  <a:gd name="connsiteY11" fmla="*/ 28194 h 95250"/>
                  <a:gd name="connsiteX12" fmla="*/ 0 w 93249"/>
                  <a:gd name="connsiteY12" fmla="*/ 66961 h 95250"/>
                  <a:gd name="connsiteX13" fmla="*/ 30861 w 93249"/>
                  <a:gd name="connsiteY13" fmla="*/ 64103 h 95250"/>
                  <a:gd name="connsiteX14" fmla="*/ 11811 w 93249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249" h="95250">
                    <a:moveTo>
                      <a:pt x="11811" y="95250"/>
                    </a:moveTo>
                    <a:lnTo>
                      <a:pt x="81439" y="95250"/>
                    </a:lnTo>
                    <a:lnTo>
                      <a:pt x="62389" y="64103"/>
                    </a:lnTo>
                    <a:lnTo>
                      <a:pt x="93250" y="66961"/>
                    </a:lnTo>
                    <a:lnTo>
                      <a:pt x="93250" y="28194"/>
                    </a:lnTo>
                    <a:lnTo>
                      <a:pt x="58293" y="36957"/>
                    </a:lnTo>
                    <a:lnTo>
                      <a:pt x="67437" y="0"/>
                    </a:lnTo>
                    <a:lnTo>
                      <a:pt x="67437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4957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9" name="Полилиния: фигура 178">
                <a:extLst>
                  <a:ext uri="{FF2B5EF4-FFF2-40B4-BE49-F238E27FC236}">
                    <a16:creationId xmlns:a16="http://schemas.microsoft.com/office/drawing/2014/main" id="{27E30183-0502-4089-AB75-1EFF76B83C35}"/>
                  </a:ext>
                </a:extLst>
              </p:cNvPr>
              <p:cNvSpPr/>
              <p:nvPr/>
            </p:nvSpPr>
            <p:spPr>
              <a:xfrm>
                <a:off x="8544210" y="7073741"/>
                <a:ext cx="93345" cy="95250"/>
              </a:xfrm>
              <a:custGeom>
                <a:avLst/>
                <a:gdLst>
                  <a:gd name="connsiteX0" fmla="*/ 11811 w 93345"/>
                  <a:gd name="connsiteY0" fmla="*/ 95250 h 95250"/>
                  <a:gd name="connsiteX1" fmla="*/ 81534 w 93345"/>
                  <a:gd name="connsiteY1" fmla="*/ 95250 h 95250"/>
                  <a:gd name="connsiteX2" fmla="*/ 62484 w 93345"/>
                  <a:gd name="connsiteY2" fmla="*/ 64103 h 95250"/>
                  <a:gd name="connsiteX3" fmla="*/ 93345 w 93345"/>
                  <a:gd name="connsiteY3" fmla="*/ 66961 h 95250"/>
                  <a:gd name="connsiteX4" fmla="*/ 93345 w 93345"/>
                  <a:gd name="connsiteY4" fmla="*/ 28194 h 95250"/>
                  <a:gd name="connsiteX5" fmla="*/ 58293 w 93345"/>
                  <a:gd name="connsiteY5" fmla="*/ 36957 h 95250"/>
                  <a:gd name="connsiteX6" fmla="*/ 67532 w 93345"/>
                  <a:gd name="connsiteY6" fmla="*/ 0 h 95250"/>
                  <a:gd name="connsiteX7" fmla="*/ 67532 w 93345"/>
                  <a:gd name="connsiteY7" fmla="*/ 0 h 95250"/>
                  <a:gd name="connsiteX8" fmla="*/ 25813 w 93345"/>
                  <a:gd name="connsiteY8" fmla="*/ 0 h 95250"/>
                  <a:gd name="connsiteX9" fmla="*/ 25813 w 93345"/>
                  <a:gd name="connsiteY9" fmla="*/ 0 h 95250"/>
                  <a:gd name="connsiteX10" fmla="*/ 35052 w 93345"/>
                  <a:gd name="connsiteY10" fmla="*/ 36957 h 95250"/>
                  <a:gd name="connsiteX11" fmla="*/ 0 w 93345"/>
                  <a:gd name="connsiteY11" fmla="*/ 28194 h 95250"/>
                  <a:gd name="connsiteX12" fmla="*/ 0 w 93345"/>
                  <a:gd name="connsiteY12" fmla="*/ 66961 h 95250"/>
                  <a:gd name="connsiteX13" fmla="*/ 30861 w 93345"/>
                  <a:gd name="connsiteY13" fmla="*/ 64103 h 95250"/>
                  <a:gd name="connsiteX14" fmla="*/ 11811 w 93345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345" h="95250">
                    <a:moveTo>
                      <a:pt x="11811" y="95250"/>
                    </a:moveTo>
                    <a:lnTo>
                      <a:pt x="81534" y="95250"/>
                    </a:lnTo>
                    <a:lnTo>
                      <a:pt x="62484" y="64103"/>
                    </a:lnTo>
                    <a:lnTo>
                      <a:pt x="93345" y="66961"/>
                    </a:lnTo>
                    <a:lnTo>
                      <a:pt x="93345" y="28194"/>
                    </a:lnTo>
                    <a:lnTo>
                      <a:pt x="58293" y="36957"/>
                    </a:lnTo>
                    <a:lnTo>
                      <a:pt x="67532" y="0"/>
                    </a:lnTo>
                    <a:lnTo>
                      <a:pt x="67532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5052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0" name="Полилиния: фигура 179">
                <a:extLst>
                  <a:ext uri="{FF2B5EF4-FFF2-40B4-BE49-F238E27FC236}">
                    <a16:creationId xmlns:a16="http://schemas.microsoft.com/office/drawing/2014/main" id="{2EA4E22F-E025-4015-B078-15703BDF8FC4}"/>
                  </a:ext>
                </a:extLst>
              </p:cNvPr>
              <p:cNvSpPr/>
              <p:nvPr/>
            </p:nvSpPr>
            <p:spPr>
              <a:xfrm>
                <a:off x="7931206" y="8790825"/>
                <a:ext cx="199628" cy="158246"/>
              </a:xfrm>
              <a:custGeom>
                <a:avLst/>
                <a:gdLst>
                  <a:gd name="connsiteX0" fmla="*/ 110275 w 199628"/>
                  <a:gd name="connsiteY0" fmla="*/ 156864 h 158246"/>
                  <a:gd name="connsiteX1" fmla="*/ 199048 w 199628"/>
                  <a:gd name="connsiteY1" fmla="*/ 63995 h 158246"/>
                  <a:gd name="connsiteX2" fmla="*/ 194761 w 199628"/>
                  <a:gd name="connsiteY2" fmla="*/ 48565 h 158246"/>
                  <a:gd name="connsiteX3" fmla="*/ 89320 w 199628"/>
                  <a:gd name="connsiteY3" fmla="*/ 1416 h 158246"/>
                  <a:gd name="connsiteX4" fmla="*/ 20835 w 199628"/>
                  <a:gd name="connsiteY4" fmla="*/ 36373 h 158246"/>
                  <a:gd name="connsiteX5" fmla="*/ 20835 w 199628"/>
                  <a:gd name="connsiteY5" fmla="*/ 36373 h 158246"/>
                  <a:gd name="connsiteX6" fmla="*/ 547 w 199628"/>
                  <a:gd name="connsiteY6" fmla="*/ 94190 h 158246"/>
                  <a:gd name="connsiteX7" fmla="*/ 547 w 199628"/>
                  <a:gd name="connsiteY7" fmla="*/ 94380 h 158246"/>
                  <a:gd name="connsiteX8" fmla="*/ 4833 w 199628"/>
                  <a:gd name="connsiteY8" fmla="*/ 109620 h 158246"/>
                  <a:gd name="connsiteX9" fmla="*/ 110275 w 199628"/>
                  <a:gd name="connsiteY9" fmla="*/ 156864 h 15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628" h="158246">
                    <a:moveTo>
                      <a:pt x="110275" y="156864"/>
                    </a:moveTo>
                    <a:cubicBezTo>
                      <a:pt x="165139" y="148673"/>
                      <a:pt x="204953" y="106953"/>
                      <a:pt x="199048" y="63995"/>
                    </a:cubicBezTo>
                    <a:cubicBezTo>
                      <a:pt x="198286" y="58662"/>
                      <a:pt x="196857" y="53423"/>
                      <a:pt x="194761" y="48565"/>
                    </a:cubicBezTo>
                    <a:cubicBezTo>
                      <a:pt x="180283" y="14180"/>
                      <a:pt x="135897" y="-5632"/>
                      <a:pt x="89320" y="1416"/>
                    </a:cubicBezTo>
                    <a:cubicBezTo>
                      <a:pt x="61983" y="5512"/>
                      <a:pt x="37694" y="17990"/>
                      <a:pt x="20835" y="36373"/>
                    </a:cubicBezTo>
                    <a:lnTo>
                      <a:pt x="20835" y="36373"/>
                    </a:lnTo>
                    <a:cubicBezTo>
                      <a:pt x="5023" y="53708"/>
                      <a:pt x="-2120" y="74187"/>
                      <a:pt x="547" y="94190"/>
                    </a:cubicBezTo>
                    <a:lnTo>
                      <a:pt x="547" y="94380"/>
                    </a:lnTo>
                    <a:cubicBezTo>
                      <a:pt x="1309" y="99619"/>
                      <a:pt x="2737" y="104762"/>
                      <a:pt x="4833" y="109620"/>
                    </a:cubicBezTo>
                    <a:cubicBezTo>
                      <a:pt x="19311" y="144005"/>
                      <a:pt x="63697" y="163817"/>
                      <a:pt x="110275" y="1568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1" name="Полилиния: фигура 180">
                <a:extLst>
                  <a:ext uri="{FF2B5EF4-FFF2-40B4-BE49-F238E27FC236}">
                    <a16:creationId xmlns:a16="http://schemas.microsoft.com/office/drawing/2014/main" id="{4C35F1F3-49B5-4144-8904-B3B34D133FE8}"/>
                  </a:ext>
                </a:extLst>
              </p:cNvPr>
              <p:cNvSpPr/>
              <p:nvPr/>
            </p:nvSpPr>
            <p:spPr>
              <a:xfrm>
                <a:off x="8057387" y="8868147"/>
                <a:ext cx="195652" cy="158330"/>
              </a:xfrm>
              <a:custGeom>
                <a:avLst/>
                <a:gdLst>
                  <a:gd name="connsiteX0" fmla="*/ 102775 w 195652"/>
                  <a:gd name="connsiteY0" fmla="*/ 9 h 158330"/>
                  <a:gd name="connsiteX1" fmla="*/ 0 w 195652"/>
                  <a:gd name="connsiteY1" fmla="*/ 106498 h 158330"/>
                  <a:gd name="connsiteX2" fmla="*/ 857 w 195652"/>
                  <a:gd name="connsiteY2" fmla="*/ 109737 h 158330"/>
                  <a:gd name="connsiteX3" fmla="*/ 106299 w 195652"/>
                  <a:gd name="connsiteY3" fmla="*/ 156885 h 158330"/>
                  <a:gd name="connsiteX4" fmla="*/ 195072 w 195652"/>
                  <a:gd name="connsiteY4" fmla="*/ 64017 h 158330"/>
                  <a:gd name="connsiteX5" fmla="*/ 190881 w 195652"/>
                  <a:gd name="connsiteY5" fmla="*/ 48586 h 158330"/>
                  <a:gd name="connsiteX6" fmla="*/ 102775 w 195652"/>
                  <a:gd name="connsiteY6" fmla="*/ 9 h 158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652" h="158330">
                    <a:moveTo>
                      <a:pt x="102775" y="9"/>
                    </a:moveTo>
                    <a:cubicBezTo>
                      <a:pt x="100013" y="49253"/>
                      <a:pt x="57912" y="93163"/>
                      <a:pt x="0" y="106498"/>
                    </a:cubicBezTo>
                    <a:cubicBezTo>
                      <a:pt x="381" y="107546"/>
                      <a:pt x="476" y="108689"/>
                      <a:pt x="857" y="109737"/>
                    </a:cubicBezTo>
                    <a:cubicBezTo>
                      <a:pt x="15240" y="144122"/>
                      <a:pt x="59722" y="164029"/>
                      <a:pt x="106299" y="156885"/>
                    </a:cubicBezTo>
                    <a:cubicBezTo>
                      <a:pt x="161163" y="148694"/>
                      <a:pt x="200977" y="106975"/>
                      <a:pt x="195072" y="64017"/>
                    </a:cubicBezTo>
                    <a:cubicBezTo>
                      <a:pt x="194310" y="58683"/>
                      <a:pt x="192881" y="53444"/>
                      <a:pt x="190881" y="48586"/>
                    </a:cubicBezTo>
                    <a:cubicBezTo>
                      <a:pt x="178213" y="18583"/>
                      <a:pt x="142780" y="-467"/>
                      <a:pt x="102775" y="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2" name="Полилиния: фигура 181">
                <a:extLst>
                  <a:ext uri="{FF2B5EF4-FFF2-40B4-BE49-F238E27FC236}">
                    <a16:creationId xmlns:a16="http://schemas.microsoft.com/office/drawing/2014/main" id="{F5BA0E2A-7000-4129-A6B3-B02E82CECE63}"/>
                  </a:ext>
                </a:extLst>
              </p:cNvPr>
              <p:cNvSpPr/>
              <p:nvPr/>
            </p:nvSpPr>
            <p:spPr>
              <a:xfrm>
                <a:off x="8131968" y="8753296"/>
                <a:ext cx="183821" cy="141243"/>
              </a:xfrm>
              <a:custGeom>
                <a:avLst/>
                <a:gdLst>
                  <a:gd name="connsiteX0" fmla="*/ 138303 w 183821"/>
                  <a:gd name="connsiteY0" fmla="*/ 141243 h 141243"/>
                  <a:gd name="connsiteX1" fmla="*/ 183261 w 183821"/>
                  <a:gd name="connsiteY1" fmla="*/ 63995 h 141243"/>
                  <a:gd name="connsiteX2" fmla="*/ 178975 w 183821"/>
                  <a:gd name="connsiteY2" fmla="*/ 48565 h 141243"/>
                  <a:gd name="connsiteX3" fmla="*/ 73533 w 183821"/>
                  <a:gd name="connsiteY3" fmla="*/ 1416 h 141243"/>
                  <a:gd name="connsiteX4" fmla="*/ 5048 w 183821"/>
                  <a:gd name="connsiteY4" fmla="*/ 36373 h 141243"/>
                  <a:gd name="connsiteX5" fmla="*/ 5048 w 183821"/>
                  <a:gd name="connsiteY5" fmla="*/ 36373 h 141243"/>
                  <a:gd name="connsiteX6" fmla="*/ 0 w 183821"/>
                  <a:gd name="connsiteY6" fmla="*/ 43041 h 141243"/>
                  <a:gd name="connsiteX7" fmla="*/ 21622 w 183821"/>
                  <a:gd name="connsiteY7" fmla="*/ 74473 h 141243"/>
                  <a:gd name="connsiteX8" fmla="*/ 24575 w 183821"/>
                  <a:gd name="connsiteY8" fmla="*/ 85236 h 141243"/>
                  <a:gd name="connsiteX9" fmla="*/ 138208 w 183821"/>
                  <a:gd name="connsiteY9" fmla="*/ 141243 h 14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821" h="141243">
                    <a:moveTo>
                      <a:pt x="138303" y="141243"/>
                    </a:moveTo>
                    <a:cubicBezTo>
                      <a:pt x="168688" y="123527"/>
                      <a:pt x="187357" y="94190"/>
                      <a:pt x="183261" y="63995"/>
                    </a:cubicBezTo>
                    <a:cubicBezTo>
                      <a:pt x="182499" y="58662"/>
                      <a:pt x="181070" y="53423"/>
                      <a:pt x="178975" y="48565"/>
                    </a:cubicBezTo>
                    <a:cubicBezTo>
                      <a:pt x="164592" y="14180"/>
                      <a:pt x="120110" y="-5632"/>
                      <a:pt x="73533" y="1416"/>
                    </a:cubicBezTo>
                    <a:cubicBezTo>
                      <a:pt x="46196" y="5512"/>
                      <a:pt x="21908" y="17990"/>
                      <a:pt x="5048" y="36373"/>
                    </a:cubicBezTo>
                    <a:lnTo>
                      <a:pt x="5048" y="36373"/>
                    </a:lnTo>
                    <a:cubicBezTo>
                      <a:pt x="3143" y="38469"/>
                      <a:pt x="1715" y="40754"/>
                      <a:pt x="0" y="43041"/>
                    </a:cubicBezTo>
                    <a:cubicBezTo>
                      <a:pt x="9239" y="52089"/>
                      <a:pt x="16669" y="62662"/>
                      <a:pt x="21622" y="74473"/>
                    </a:cubicBezTo>
                    <a:cubicBezTo>
                      <a:pt x="23050" y="77902"/>
                      <a:pt x="23527" y="81617"/>
                      <a:pt x="24575" y="85236"/>
                    </a:cubicBezTo>
                    <a:cubicBezTo>
                      <a:pt x="72962" y="83903"/>
                      <a:pt x="117348" y="105620"/>
                      <a:pt x="138208" y="1412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3" name="Полилиния: фигура 182">
                <a:extLst>
                  <a:ext uri="{FF2B5EF4-FFF2-40B4-BE49-F238E27FC236}">
                    <a16:creationId xmlns:a16="http://schemas.microsoft.com/office/drawing/2014/main" id="{D69E1C19-1EE4-49C0-8857-058945DDA7B2}"/>
                  </a:ext>
                </a:extLst>
              </p:cNvPr>
              <p:cNvSpPr/>
              <p:nvPr/>
            </p:nvSpPr>
            <p:spPr>
              <a:xfrm>
                <a:off x="9418415" y="7630763"/>
                <a:ext cx="150875" cy="86772"/>
              </a:xfrm>
              <a:custGeom>
                <a:avLst/>
                <a:gdLst>
                  <a:gd name="connsiteX0" fmla="*/ 100394 w 150875"/>
                  <a:gd name="connsiteY0" fmla="*/ 0 h 86772"/>
                  <a:gd name="connsiteX1" fmla="*/ 0 w 150875"/>
                  <a:gd name="connsiteY1" fmla="*/ 58960 h 86772"/>
                  <a:gd name="connsiteX2" fmla="*/ 150876 w 150875"/>
                  <a:gd name="connsiteY2" fmla="*/ 86773 h 86772"/>
                  <a:gd name="connsiteX3" fmla="*/ 150876 w 150875"/>
                  <a:gd name="connsiteY3" fmla="*/ 86773 h 86772"/>
                  <a:gd name="connsiteX4" fmla="*/ 100298 w 150875"/>
                  <a:gd name="connsiteY4" fmla="*/ 0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100394" y="0"/>
                    </a:moveTo>
                    <a:cubicBezTo>
                      <a:pt x="83249" y="3048"/>
                      <a:pt x="25051" y="28194"/>
                      <a:pt x="0" y="58960"/>
                    </a:cubicBezTo>
                    <a:cubicBezTo>
                      <a:pt x="38195" y="47149"/>
                      <a:pt x="104680" y="46292"/>
                      <a:pt x="150876" y="86773"/>
                    </a:cubicBezTo>
                    <a:lnTo>
                      <a:pt x="150876" y="86773"/>
                    </a:lnTo>
                    <a:cubicBezTo>
                      <a:pt x="150876" y="43434"/>
                      <a:pt x="113443" y="4953"/>
                      <a:pt x="100298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4" name="Полилиния: фигура 183">
                <a:extLst>
                  <a:ext uri="{FF2B5EF4-FFF2-40B4-BE49-F238E27FC236}">
                    <a16:creationId xmlns:a16="http://schemas.microsoft.com/office/drawing/2014/main" id="{4C6A5146-219D-4F21-880F-A931CF9C72A6}"/>
                  </a:ext>
                </a:extLst>
              </p:cNvPr>
              <p:cNvSpPr/>
              <p:nvPr/>
            </p:nvSpPr>
            <p:spPr>
              <a:xfrm>
                <a:off x="8330788" y="7425594"/>
                <a:ext cx="1387667" cy="714851"/>
              </a:xfrm>
              <a:custGeom>
                <a:avLst/>
                <a:gdLst>
                  <a:gd name="connsiteX0" fmla="*/ 1285651 w 1387667"/>
                  <a:gd name="connsiteY0" fmla="*/ 171450 h 714851"/>
                  <a:gd name="connsiteX1" fmla="*/ 1358232 w 1387667"/>
                  <a:gd name="connsiteY1" fmla="*/ 226028 h 714851"/>
                  <a:gd name="connsiteX2" fmla="*/ 1386235 w 1387667"/>
                  <a:gd name="connsiteY2" fmla="*/ 124016 h 714851"/>
                  <a:gd name="connsiteX3" fmla="*/ 1386235 w 1387667"/>
                  <a:gd name="connsiteY3" fmla="*/ 124016 h 714851"/>
                  <a:gd name="connsiteX4" fmla="*/ 787303 w 1387667"/>
                  <a:gd name="connsiteY4" fmla="*/ 0 h 714851"/>
                  <a:gd name="connsiteX5" fmla="*/ 905508 w 1387667"/>
                  <a:gd name="connsiteY5" fmla="*/ 151543 h 714851"/>
                  <a:gd name="connsiteX6" fmla="*/ 693863 w 1387667"/>
                  <a:gd name="connsiteY6" fmla="*/ 635413 h 714851"/>
                  <a:gd name="connsiteX7" fmla="*/ 482217 w 1387667"/>
                  <a:gd name="connsiteY7" fmla="*/ 151543 h 714851"/>
                  <a:gd name="connsiteX8" fmla="*/ 600423 w 1387667"/>
                  <a:gd name="connsiteY8" fmla="*/ 0 h 714851"/>
                  <a:gd name="connsiteX9" fmla="*/ 1395 w 1387667"/>
                  <a:gd name="connsiteY9" fmla="*/ 124016 h 714851"/>
                  <a:gd name="connsiteX10" fmla="*/ 29494 w 1387667"/>
                  <a:gd name="connsiteY10" fmla="*/ 226028 h 714851"/>
                  <a:gd name="connsiteX11" fmla="*/ 102075 w 1387667"/>
                  <a:gd name="connsiteY11" fmla="*/ 171450 h 714851"/>
                  <a:gd name="connsiteX12" fmla="*/ 390111 w 1387667"/>
                  <a:gd name="connsiteY12" fmla="*/ 707708 h 714851"/>
                  <a:gd name="connsiteX13" fmla="*/ 392873 w 1387667"/>
                  <a:gd name="connsiteY13" fmla="*/ 714851 h 714851"/>
                  <a:gd name="connsiteX14" fmla="*/ 994758 w 1387667"/>
                  <a:gd name="connsiteY14" fmla="*/ 714851 h 714851"/>
                  <a:gd name="connsiteX15" fmla="*/ 997615 w 1387667"/>
                  <a:gd name="connsiteY15" fmla="*/ 707708 h 714851"/>
                  <a:gd name="connsiteX16" fmla="*/ 1285556 w 1387667"/>
                  <a:gd name="connsiteY16" fmla="*/ 171450 h 71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87667" h="714851">
                    <a:moveTo>
                      <a:pt x="1285651" y="171450"/>
                    </a:moveTo>
                    <a:cubicBezTo>
                      <a:pt x="1338420" y="179451"/>
                      <a:pt x="1355088" y="215170"/>
                      <a:pt x="1358232" y="226028"/>
                    </a:cubicBezTo>
                    <a:cubicBezTo>
                      <a:pt x="1376139" y="210979"/>
                      <a:pt x="1392712" y="158496"/>
                      <a:pt x="1386235" y="124016"/>
                    </a:cubicBezTo>
                    <a:lnTo>
                      <a:pt x="1386235" y="124016"/>
                    </a:lnTo>
                    <a:cubicBezTo>
                      <a:pt x="1355850" y="-38671"/>
                      <a:pt x="977708" y="69152"/>
                      <a:pt x="787303" y="0"/>
                    </a:cubicBezTo>
                    <a:cubicBezTo>
                      <a:pt x="783684" y="47435"/>
                      <a:pt x="845882" y="123444"/>
                      <a:pt x="905508" y="151543"/>
                    </a:cubicBezTo>
                    <a:cubicBezTo>
                      <a:pt x="803686" y="239935"/>
                      <a:pt x="712246" y="417957"/>
                      <a:pt x="693863" y="635413"/>
                    </a:cubicBezTo>
                    <a:cubicBezTo>
                      <a:pt x="675480" y="417957"/>
                      <a:pt x="584040" y="239935"/>
                      <a:pt x="482217" y="151543"/>
                    </a:cubicBezTo>
                    <a:cubicBezTo>
                      <a:pt x="541749" y="123444"/>
                      <a:pt x="604137" y="47435"/>
                      <a:pt x="600423" y="0"/>
                    </a:cubicBezTo>
                    <a:cubicBezTo>
                      <a:pt x="410018" y="69056"/>
                      <a:pt x="31875" y="-38671"/>
                      <a:pt x="1395" y="124016"/>
                    </a:cubicBezTo>
                    <a:cubicBezTo>
                      <a:pt x="-4986" y="158401"/>
                      <a:pt x="11587" y="210884"/>
                      <a:pt x="29494" y="226028"/>
                    </a:cubicBezTo>
                    <a:cubicBezTo>
                      <a:pt x="32733" y="215075"/>
                      <a:pt x="49401" y="179451"/>
                      <a:pt x="102075" y="171450"/>
                    </a:cubicBezTo>
                    <a:cubicBezTo>
                      <a:pt x="368489" y="131159"/>
                      <a:pt x="590898" y="541782"/>
                      <a:pt x="390111" y="707708"/>
                    </a:cubicBezTo>
                    <a:cubicBezTo>
                      <a:pt x="387063" y="710184"/>
                      <a:pt x="388777" y="714851"/>
                      <a:pt x="392873" y="714851"/>
                    </a:cubicBezTo>
                    <a:lnTo>
                      <a:pt x="994758" y="714851"/>
                    </a:lnTo>
                    <a:cubicBezTo>
                      <a:pt x="998853" y="714851"/>
                      <a:pt x="1000568" y="710184"/>
                      <a:pt x="997615" y="707708"/>
                    </a:cubicBezTo>
                    <a:cubicBezTo>
                      <a:pt x="796828" y="541687"/>
                      <a:pt x="1019237" y="131159"/>
                      <a:pt x="1285556" y="17145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5" name="Полилиния: фигура 184">
                <a:extLst>
                  <a:ext uri="{FF2B5EF4-FFF2-40B4-BE49-F238E27FC236}">
                    <a16:creationId xmlns:a16="http://schemas.microsoft.com/office/drawing/2014/main" id="{1605C4C5-3E55-4B5E-A76E-293A32EE120C}"/>
                  </a:ext>
                </a:extLst>
              </p:cNvPr>
              <p:cNvSpPr/>
              <p:nvPr/>
            </p:nvSpPr>
            <p:spPr>
              <a:xfrm>
                <a:off x="9609007" y="7062438"/>
                <a:ext cx="433355" cy="415257"/>
              </a:xfrm>
              <a:custGeom>
                <a:avLst/>
                <a:gdLst>
                  <a:gd name="connsiteX0" fmla="*/ 172786 w 433355"/>
                  <a:gd name="connsiteY0" fmla="*/ 113792 h 415257"/>
                  <a:gd name="connsiteX1" fmla="*/ 172786 w 433355"/>
                  <a:gd name="connsiteY1" fmla="*/ 113792 h 415257"/>
                  <a:gd name="connsiteX2" fmla="*/ 324234 w 433355"/>
                  <a:gd name="connsiteY2" fmla="*/ 195802 h 415257"/>
                  <a:gd name="connsiteX3" fmla="*/ 230794 w 433355"/>
                  <a:gd name="connsiteY3" fmla="*/ 360394 h 415257"/>
                  <a:gd name="connsiteX4" fmla="*/ 275275 w 433355"/>
                  <a:gd name="connsiteY4" fmla="*/ 415258 h 415257"/>
                  <a:gd name="connsiteX5" fmla="*/ 377574 w 433355"/>
                  <a:gd name="connsiteY5" fmla="*/ 383635 h 415257"/>
                  <a:gd name="connsiteX6" fmla="*/ 432533 w 433355"/>
                  <a:gd name="connsiteY6" fmla="*/ 170465 h 415257"/>
                  <a:gd name="connsiteX7" fmla="*/ 282038 w 433355"/>
                  <a:gd name="connsiteY7" fmla="*/ 113792 h 415257"/>
                  <a:gd name="connsiteX8" fmla="*/ 83251 w 433355"/>
                  <a:gd name="connsiteY8" fmla="*/ 71596 h 415257"/>
                  <a:gd name="connsiteX9" fmla="*/ 193 w 433355"/>
                  <a:gd name="connsiteY9" fmla="*/ 295433 h 415257"/>
                  <a:gd name="connsiteX10" fmla="*/ 670 w 433355"/>
                  <a:gd name="connsiteY10" fmla="*/ 316484 h 415257"/>
                  <a:gd name="connsiteX11" fmla="*/ 172786 w 433355"/>
                  <a:gd name="connsiteY11" fmla="*/ 113792 h 41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55" h="415257">
                    <a:moveTo>
                      <a:pt x="172786" y="113792"/>
                    </a:moveTo>
                    <a:lnTo>
                      <a:pt x="172786" y="113792"/>
                    </a:lnTo>
                    <a:cubicBezTo>
                      <a:pt x="168024" y="98456"/>
                      <a:pt x="324234" y="98075"/>
                      <a:pt x="324234" y="195802"/>
                    </a:cubicBezTo>
                    <a:cubicBezTo>
                      <a:pt x="324234" y="261334"/>
                      <a:pt x="230794" y="292385"/>
                      <a:pt x="230794" y="360394"/>
                    </a:cubicBezTo>
                    <a:cubicBezTo>
                      <a:pt x="230794" y="392017"/>
                      <a:pt x="264893" y="415258"/>
                      <a:pt x="275275" y="415258"/>
                    </a:cubicBezTo>
                    <a:cubicBezTo>
                      <a:pt x="251177" y="306101"/>
                      <a:pt x="350713" y="363251"/>
                      <a:pt x="377574" y="383635"/>
                    </a:cubicBezTo>
                    <a:cubicBezTo>
                      <a:pt x="324139" y="236855"/>
                      <a:pt x="444344" y="237807"/>
                      <a:pt x="432533" y="170465"/>
                    </a:cubicBezTo>
                    <a:cubicBezTo>
                      <a:pt x="424342" y="123412"/>
                      <a:pt x="319852" y="137604"/>
                      <a:pt x="282038" y="113792"/>
                    </a:cubicBezTo>
                    <a:cubicBezTo>
                      <a:pt x="214982" y="71596"/>
                      <a:pt x="135544" y="-92806"/>
                      <a:pt x="83251" y="71596"/>
                    </a:cubicBezTo>
                    <a:cubicBezTo>
                      <a:pt x="180787" y="162179"/>
                      <a:pt x="124018" y="295433"/>
                      <a:pt x="193" y="295433"/>
                    </a:cubicBezTo>
                    <a:cubicBezTo>
                      <a:pt x="193" y="295433"/>
                      <a:pt x="-473" y="314960"/>
                      <a:pt x="670" y="316484"/>
                    </a:cubicBezTo>
                    <a:cubicBezTo>
                      <a:pt x="148307" y="309245"/>
                      <a:pt x="199837" y="200755"/>
                      <a:pt x="172786" y="11379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6" name="Полилиния: фигура 185">
                <a:extLst>
                  <a:ext uri="{FF2B5EF4-FFF2-40B4-BE49-F238E27FC236}">
                    <a16:creationId xmlns:a16="http://schemas.microsoft.com/office/drawing/2014/main" id="{6B1294AB-4535-461A-8717-098FFF7C1789}"/>
                  </a:ext>
                </a:extLst>
              </p:cNvPr>
              <p:cNvSpPr/>
              <p:nvPr/>
            </p:nvSpPr>
            <p:spPr>
              <a:xfrm>
                <a:off x="8003416" y="7062480"/>
                <a:ext cx="433371" cy="415215"/>
              </a:xfrm>
              <a:custGeom>
                <a:avLst/>
                <a:gdLst>
                  <a:gd name="connsiteX0" fmla="*/ 55686 w 433371"/>
                  <a:gd name="connsiteY0" fmla="*/ 383593 h 415215"/>
                  <a:gd name="connsiteX1" fmla="*/ 55686 w 433371"/>
                  <a:gd name="connsiteY1" fmla="*/ 383593 h 415215"/>
                  <a:gd name="connsiteX2" fmla="*/ 158080 w 433371"/>
                  <a:gd name="connsiteY2" fmla="*/ 415216 h 415215"/>
                  <a:gd name="connsiteX3" fmla="*/ 202562 w 433371"/>
                  <a:gd name="connsiteY3" fmla="*/ 360352 h 415215"/>
                  <a:gd name="connsiteX4" fmla="*/ 109121 w 433371"/>
                  <a:gd name="connsiteY4" fmla="*/ 195760 h 415215"/>
                  <a:gd name="connsiteX5" fmla="*/ 260569 w 433371"/>
                  <a:gd name="connsiteY5" fmla="*/ 113749 h 415215"/>
                  <a:gd name="connsiteX6" fmla="*/ 432781 w 433371"/>
                  <a:gd name="connsiteY6" fmla="*/ 316441 h 415215"/>
                  <a:gd name="connsiteX7" fmla="*/ 433162 w 433371"/>
                  <a:gd name="connsiteY7" fmla="*/ 295391 h 415215"/>
                  <a:gd name="connsiteX8" fmla="*/ 350104 w 433371"/>
                  <a:gd name="connsiteY8" fmla="*/ 71554 h 415215"/>
                  <a:gd name="connsiteX9" fmla="*/ 151317 w 433371"/>
                  <a:gd name="connsiteY9" fmla="*/ 113749 h 415215"/>
                  <a:gd name="connsiteX10" fmla="*/ 822 w 433371"/>
                  <a:gd name="connsiteY10" fmla="*/ 170423 h 415215"/>
                  <a:gd name="connsiteX11" fmla="*/ 55782 w 433371"/>
                  <a:gd name="connsiteY11" fmla="*/ 383593 h 41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71" h="415215">
                    <a:moveTo>
                      <a:pt x="55686" y="383593"/>
                    </a:moveTo>
                    <a:lnTo>
                      <a:pt x="55686" y="383593"/>
                    </a:lnTo>
                    <a:cubicBezTo>
                      <a:pt x="82547" y="363209"/>
                      <a:pt x="182083" y="306059"/>
                      <a:pt x="158080" y="415216"/>
                    </a:cubicBezTo>
                    <a:cubicBezTo>
                      <a:pt x="168462" y="415216"/>
                      <a:pt x="202562" y="391975"/>
                      <a:pt x="202562" y="360352"/>
                    </a:cubicBezTo>
                    <a:cubicBezTo>
                      <a:pt x="202562" y="292343"/>
                      <a:pt x="109121" y="261292"/>
                      <a:pt x="109121" y="195760"/>
                    </a:cubicBezTo>
                    <a:cubicBezTo>
                      <a:pt x="109121" y="98033"/>
                      <a:pt x="265332" y="98414"/>
                      <a:pt x="260569" y="113749"/>
                    </a:cubicBezTo>
                    <a:cubicBezTo>
                      <a:pt x="233613" y="200617"/>
                      <a:pt x="285048" y="309202"/>
                      <a:pt x="432781" y="316441"/>
                    </a:cubicBezTo>
                    <a:cubicBezTo>
                      <a:pt x="433829" y="314917"/>
                      <a:pt x="433162" y="295391"/>
                      <a:pt x="433162" y="295391"/>
                    </a:cubicBezTo>
                    <a:cubicBezTo>
                      <a:pt x="309432" y="295391"/>
                      <a:pt x="252663" y="162136"/>
                      <a:pt x="350104" y="71554"/>
                    </a:cubicBezTo>
                    <a:cubicBezTo>
                      <a:pt x="297812" y="-92753"/>
                      <a:pt x="218373" y="71554"/>
                      <a:pt x="151317" y="113749"/>
                    </a:cubicBezTo>
                    <a:cubicBezTo>
                      <a:pt x="113503" y="137562"/>
                      <a:pt x="9014" y="123370"/>
                      <a:pt x="822" y="170423"/>
                    </a:cubicBezTo>
                    <a:cubicBezTo>
                      <a:pt x="-10989" y="237765"/>
                      <a:pt x="109217" y="236812"/>
                      <a:pt x="55782" y="3835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7" name="Полилиния: фигура 186">
                <a:extLst>
                  <a:ext uri="{FF2B5EF4-FFF2-40B4-BE49-F238E27FC236}">
                    <a16:creationId xmlns:a16="http://schemas.microsoft.com/office/drawing/2014/main" id="{394CFA86-CBA5-4326-B65E-39833DF86A7E}"/>
                  </a:ext>
                </a:extLst>
              </p:cNvPr>
              <p:cNvSpPr/>
              <p:nvPr/>
            </p:nvSpPr>
            <p:spPr>
              <a:xfrm>
                <a:off x="8478393" y="7630763"/>
                <a:ext cx="150875" cy="86772"/>
              </a:xfrm>
              <a:custGeom>
                <a:avLst/>
                <a:gdLst>
                  <a:gd name="connsiteX0" fmla="*/ 0 w 150875"/>
                  <a:gd name="connsiteY0" fmla="*/ 86773 h 86772"/>
                  <a:gd name="connsiteX1" fmla="*/ 0 w 150875"/>
                  <a:gd name="connsiteY1" fmla="*/ 86773 h 86772"/>
                  <a:gd name="connsiteX2" fmla="*/ 150876 w 150875"/>
                  <a:gd name="connsiteY2" fmla="*/ 58960 h 86772"/>
                  <a:gd name="connsiteX3" fmla="*/ 50578 w 150875"/>
                  <a:gd name="connsiteY3" fmla="*/ 0 h 86772"/>
                  <a:gd name="connsiteX4" fmla="*/ 0 w 150875"/>
                  <a:gd name="connsiteY4" fmla="*/ 86773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0" y="86773"/>
                    </a:moveTo>
                    <a:lnTo>
                      <a:pt x="0" y="86773"/>
                    </a:lnTo>
                    <a:cubicBezTo>
                      <a:pt x="46292" y="46196"/>
                      <a:pt x="112776" y="47149"/>
                      <a:pt x="150876" y="58960"/>
                    </a:cubicBezTo>
                    <a:cubicBezTo>
                      <a:pt x="126016" y="28289"/>
                      <a:pt x="67627" y="3048"/>
                      <a:pt x="50578" y="0"/>
                    </a:cubicBezTo>
                    <a:cubicBezTo>
                      <a:pt x="37528" y="4858"/>
                      <a:pt x="0" y="43434"/>
                      <a:pt x="0" y="8677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8" name="Полилиния: фигура 187">
                <a:extLst>
                  <a:ext uri="{FF2B5EF4-FFF2-40B4-BE49-F238E27FC236}">
                    <a16:creationId xmlns:a16="http://schemas.microsoft.com/office/drawing/2014/main" id="{A31E9F87-6455-4B2B-9A04-D17C67E07E57}"/>
                  </a:ext>
                </a:extLst>
              </p:cNvPr>
              <p:cNvSpPr/>
              <p:nvPr/>
            </p:nvSpPr>
            <p:spPr>
              <a:xfrm>
                <a:off x="8495347" y="7378922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9" name="Полилиния: фигура 188">
                <a:extLst>
                  <a:ext uri="{FF2B5EF4-FFF2-40B4-BE49-F238E27FC236}">
                    <a16:creationId xmlns:a16="http://schemas.microsoft.com/office/drawing/2014/main" id="{C9E52E7B-8BD5-43A4-85FB-55040E7B95A5}"/>
                  </a:ext>
                </a:extLst>
              </p:cNvPr>
              <p:cNvSpPr/>
              <p:nvPr/>
            </p:nvSpPr>
            <p:spPr>
              <a:xfrm>
                <a:off x="8443200" y="6919912"/>
                <a:ext cx="1159703" cy="459105"/>
              </a:xfrm>
              <a:custGeom>
                <a:avLst/>
                <a:gdLst>
                  <a:gd name="connsiteX0" fmla="*/ 52147 w 1159703"/>
                  <a:gd name="connsiteY0" fmla="*/ 459010 h 459105"/>
                  <a:gd name="connsiteX1" fmla="*/ 243218 w 1159703"/>
                  <a:gd name="connsiteY1" fmla="*/ 459010 h 459105"/>
                  <a:gd name="connsiteX2" fmla="*/ 498012 w 1159703"/>
                  <a:gd name="connsiteY2" fmla="*/ 274892 h 459105"/>
                  <a:gd name="connsiteX3" fmla="*/ 661461 w 1159703"/>
                  <a:gd name="connsiteY3" fmla="*/ 274892 h 459105"/>
                  <a:gd name="connsiteX4" fmla="*/ 916255 w 1159703"/>
                  <a:gd name="connsiteY4" fmla="*/ 459010 h 459105"/>
                  <a:gd name="connsiteX5" fmla="*/ 1107326 w 1159703"/>
                  <a:gd name="connsiteY5" fmla="*/ 459010 h 459105"/>
                  <a:gd name="connsiteX6" fmla="*/ 1149141 w 1159703"/>
                  <a:gd name="connsiteY6" fmla="*/ 391192 h 459105"/>
                  <a:gd name="connsiteX7" fmla="*/ 1084466 w 1159703"/>
                  <a:gd name="connsiteY7" fmla="*/ 272701 h 459105"/>
                  <a:gd name="connsiteX8" fmla="*/ 1011791 w 1159703"/>
                  <a:gd name="connsiteY8" fmla="*/ 338614 h 459105"/>
                  <a:gd name="connsiteX9" fmla="*/ 939020 w 1159703"/>
                  <a:gd name="connsiteY9" fmla="*/ 272701 h 459105"/>
                  <a:gd name="connsiteX10" fmla="*/ 874345 w 1159703"/>
                  <a:gd name="connsiteY10" fmla="*/ 391192 h 459105"/>
                  <a:gd name="connsiteX11" fmla="*/ 896157 w 1159703"/>
                  <a:gd name="connsiteY11" fmla="*/ 430054 h 459105"/>
                  <a:gd name="connsiteX12" fmla="*/ 722897 w 1159703"/>
                  <a:gd name="connsiteY12" fmla="*/ 274892 h 459105"/>
                  <a:gd name="connsiteX13" fmla="*/ 785572 w 1159703"/>
                  <a:gd name="connsiteY13" fmla="*/ 163163 h 459105"/>
                  <a:gd name="connsiteX14" fmla="*/ 688703 w 1159703"/>
                  <a:gd name="connsiteY14" fmla="*/ 0 h 459105"/>
                  <a:gd name="connsiteX15" fmla="*/ 579832 w 1159703"/>
                  <a:gd name="connsiteY15" fmla="*/ 128016 h 459105"/>
                  <a:gd name="connsiteX16" fmla="*/ 470961 w 1159703"/>
                  <a:gd name="connsiteY16" fmla="*/ 0 h 459105"/>
                  <a:gd name="connsiteX17" fmla="*/ 374092 w 1159703"/>
                  <a:gd name="connsiteY17" fmla="*/ 163163 h 459105"/>
                  <a:gd name="connsiteX18" fmla="*/ 436766 w 1159703"/>
                  <a:gd name="connsiteY18" fmla="*/ 274987 h 459105"/>
                  <a:gd name="connsiteX19" fmla="*/ 263411 w 1159703"/>
                  <a:gd name="connsiteY19" fmla="*/ 430149 h 459105"/>
                  <a:gd name="connsiteX20" fmla="*/ 285224 w 1159703"/>
                  <a:gd name="connsiteY20" fmla="*/ 391287 h 459105"/>
                  <a:gd name="connsiteX21" fmla="*/ 220549 w 1159703"/>
                  <a:gd name="connsiteY21" fmla="*/ 272796 h 459105"/>
                  <a:gd name="connsiteX22" fmla="*/ 147873 w 1159703"/>
                  <a:gd name="connsiteY22" fmla="*/ 338709 h 459105"/>
                  <a:gd name="connsiteX23" fmla="*/ 75197 w 1159703"/>
                  <a:gd name="connsiteY23" fmla="*/ 272796 h 459105"/>
                  <a:gd name="connsiteX24" fmla="*/ 10523 w 1159703"/>
                  <a:gd name="connsiteY24" fmla="*/ 391287 h 459105"/>
                  <a:gd name="connsiteX25" fmla="*/ 52337 w 1159703"/>
                  <a:gd name="connsiteY25" fmla="*/ 459105 h 459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9703" h="459105">
                    <a:moveTo>
                      <a:pt x="52147" y="459010"/>
                    </a:moveTo>
                    <a:lnTo>
                      <a:pt x="243218" y="459010"/>
                    </a:lnTo>
                    <a:cubicBezTo>
                      <a:pt x="403810" y="459010"/>
                      <a:pt x="476105" y="360426"/>
                      <a:pt x="498012" y="274892"/>
                    </a:cubicBezTo>
                    <a:lnTo>
                      <a:pt x="661461" y="274892"/>
                    </a:lnTo>
                    <a:cubicBezTo>
                      <a:pt x="683273" y="360426"/>
                      <a:pt x="755568" y="459010"/>
                      <a:pt x="916255" y="459010"/>
                    </a:cubicBezTo>
                    <a:lnTo>
                      <a:pt x="1107326" y="459010"/>
                    </a:lnTo>
                    <a:cubicBezTo>
                      <a:pt x="1107326" y="459010"/>
                      <a:pt x="1140759" y="413671"/>
                      <a:pt x="1149141" y="391192"/>
                    </a:cubicBezTo>
                    <a:cubicBezTo>
                      <a:pt x="1179335" y="310420"/>
                      <a:pt x="1140759" y="272701"/>
                      <a:pt x="1084466" y="272701"/>
                    </a:cubicBezTo>
                    <a:lnTo>
                      <a:pt x="1011791" y="338614"/>
                    </a:lnTo>
                    <a:lnTo>
                      <a:pt x="939020" y="272701"/>
                    </a:lnTo>
                    <a:cubicBezTo>
                      <a:pt x="882727" y="272701"/>
                      <a:pt x="844246" y="310420"/>
                      <a:pt x="874345" y="391192"/>
                    </a:cubicBezTo>
                    <a:cubicBezTo>
                      <a:pt x="878155" y="401479"/>
                      <a:pt x="887394" y="416719"/>
                      <a:pt x="896157" y="430054"/>
                    </a:cubicBezTo>
                    <a:cubicBezTo>
                      <a:pt x="828339" y="420719"/>
                      <a:pt x="741852" y="374333"/>
                      <a:pt x="722897" y="274892"/>
                    </a:cubicBezTo>
                    <a:cubicBezTo>
                      <a:pt x="722897" y="274892"/>
                      <a:pt x="772999" y="195358"/>
                      <a:pt x="785572" y="163163"/>
                    </a:cubicBezTo>
                    <a:cubicBezTo>
                      <a:pt x="830720" y="47339"/>
                      <a:pt x="773094" y="0"/>
                      <a:pt x="688703" y="0"/>
                    </a:cubicBezTo>
                    <a:lnTo>
                      <a:pt x="579832" y="128016"/>
                    </a:lnTo>
                    <a:lnTo>
                      <a:pt x="470961" y="0"/>
                    </a:lnTo>
                    <a:cubicBezTo>
                      <a:pt x="386570" y="0"/>
                      <a:pt x="328943" y="47339"/>
                      <a:pt x="374092" y="163163"/>
                    </a:cubicBezTo>
                    <a:cubicBezTo>
                      <a:pt x="386665" y="195358"/>
                      <a:pt x="436766" y="274987"/>
                      <a:pt x="436766" y="274987"/>
                    </a:cubicBezTo>
                    <a:cubicBezTo>
                      <a:pt x="417716" y="374428"/>
                      <a:pt x="331229" y="420815"/>
                      <a:pt x="263411" y="430149"/>
                    </a:cubicBezTo>
                    <a:cubicBezTo>
                      <a:pt x="272174" y="416814"/>
                      <a:pt x="281318" y="401669"/>
                      <a:pt x="285224" y="391287"/>
                    </a:cubicBezTo>
                    <a:cubicBezTo>
                      <a:pt x="315323" y="310515"/>
                      <a:pt x="276937" y="272796"/>
                      <a:pt x="220549" y="272796"/>
                    </a:cubicBezTo>
                    <a:lnTo>
                      <a:pt x="147873" y="338709"/>
                    </a:lnTo>
                    <a:lnTo>
                      <a:pt x="75197" y="272796"/>
                    </a:lnTo>
                    <a:cubicBezTo>
                      <a:pt x="18905" y="272796"/>
                      <a:pt x="-19576" y="310515"/>
                      <a:pt x="10523" y="391287"/>
                    </a:cubicBezTo>
                    <a:cubicBezTo>
                      <a:pt x="18905" y="413671"/>
                      <a:pt x="52337" y="459010"/>
                      <a:pt x="52337" y="45910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0" name="Полилиния: фигура 189">
                <a:extLst>
                  <a:ext uri="{FF2B5EF4-FFF2-40B4-BE49-F238E27FC236}">
                    <a16:creationId xmlns:a16="http://schemas.microsoft.com/office/drawing/2014/main" id="{7A6D39E7-D9E0-46D8-9ACB-8311DB920B9C}"/>
                  </a:ext>
                </a:extLst>
              </p:cNvPr>
              <p:cNvSpPr/>
              <p:nvPr/>
            </p:nvSpPr>
            <p:spPr>
              <a:xfrm>
                <a:off x="9364694" y="7204185"/>
                <a:ext cx="1137375" cy="1513324"/>
              </a:xfrm>
              <a:custGeom>
                <a:avLst/>
                <a:gdLst>
                  <a:gd name="connsiteX0" fmla="*/ 1105948 w 1137375"/>
                  <a:gd name="connsiteY0" fmla="*/ 766906 h 1513324"/>
                  <a:gd name="connsiteX1" fmla="*/ 1105948 w 1137375"/>
                  <a:gd name="connsiteY1" fmla="*/ 766906 h 1513324"/>
                  <a:gd name="connsiteX2" fmla="*/ 575596 w 1137375"/>
                  <a:gd name="connsiteY2" fmla="*/ 849488 h 1513324"/>
                  <a:gd name="connsiteX3" fmla="*/ 582930 w 1137375"/>
                  <a:gd name="connsiteY3" fmla="*/ 809578 h 1513324"/>
                  <a:gd name="connsiteX4" fmla="*/ 1012889 w 1137375"/>
                  <a:gd name="connsiteY4" fmla="*/ 703088 h 1513324"/>
                  <a:gd name="connsiteX5" fmla="*/ 1114425 w 1137375"/>
                  <a:gd name="connsiteY5" fmla="*/ 390097 h 1513324"/>
                  <a:gd name="connsiteX6" fmla="*/ 1107091 w 1137375"/>
                  <a:gd name="connsiteY6" fmla="*/ 389144 h 1513324"/>
                  <a:gd name="connsiteX7" fmla="*/ 589121 w 1137375"/>
                  <a:gd name="connsiteY7" fmla="*/ 693944 h 1513324"/>
                  <a:gd name="connsiteX8" fmla="*/ 584835 w 1137375"/>
                  <a:gd name="connsiteY8" fmla="*/ 647748 h 1513324"/>
                  <a:gd name="connsiteX9" fmla="*/ 938689 w 1137375"/>
                  <a:gd name="connsiteY9" fmla="*/ 384191 h 1513324"/>
                  <a:gd name="connsiteX10" fmla="*/ 934212 w 1137375"/>
                  <a:gd name="connsiteY10" fmla="*/ 1096 h 1513324"/>
                  <a:gd name="connsiteX11" fmla="*/ 930593 w 1137375"/>
                  <a:gd name="connsiteY11" fmla="*/ 48 h 1513324"/>
                  <a:gd name="connsiteX12" fmla="*/ 927354 w 1137375"/>
                  <a:gd name="connsiteY12" fmla="*/ 2048 h 1513324"/>
                  <a:gd name="connsiteX13" fmla="*/ 294513 w 1137375"/>
                  <a:gd name="connsiteY13" fmla="*/ 716900 h 1513324"/>
                  <a:gd name="connsiteX14" fmla="*/ 282892 w 1137375"/>
                  <a:gd name="connsiteY14" fmla="*/ 724139 h 1513324"/>
                  <a:gd name="connsiteX15" fmla="*/ 280607 w 1137375"/>
                  <a:gd name="connsiteY15" fmla="*/ 748332 h 1513324"/>
                  <a:gd name="connsiteX16" fmla="*/ 339566 w 1137375"/>
                  <a:gd name="connsiteY16" fmla="*/ 877967 h 1513324"/>
                  <a:gd name="connsiteX17" fmla="*/ 181261 w 1137375"/>
                  <a:gd name="connsiteY17" fmla="*/ 1055894 h 1513324"/>
                  <a:gd name="connsiteX18" fmla="*/ 5810 w 1137375"/>
                  <a:gd name="connsiteY18" fmla="*/ 1041226 h 1513324"/>
                  <a:gd name="connsiteX19" fmla="*/ 0 w 1137375"/>
                  <a:gd name="connsiteY19" fmla="*/ 1045036 h 1513324"/>
                  <a:gd name="connsiteX20" fmla="*/ 0 w 1137375"/>
                  <a:gd name="connsiteY20" fmla="*/ 1325166 h 1513324"/>
                  <a:gd name="connsiteX21" fmla="*/ 8477 w 1137375"/>
                  <a:gd name="connsiteY21" fmla="*/ 1326500 h 1513324"/>
                  <a:gd name="connsiteX22" fmla="*/ 213170 w 1137375"/>
                  <a:gd name="connsiteY22" fmla="*/ 1202484 h 1513324"/>
                  <a:gd name="connsiteX23" fmla="*/ 306038 w 1137375"/>
                  <a:gd name="connsiteY23" fmla="*/ 1451087 h 1513324"/>
                  <a:gd name="connsiteX24" fmla="*/ 535686 w 1137375"/>
                  <a:gd name="connsiteY24" fmla="*/ 1474423 h 1513324"/>
                  <a:gd name="connsiteX25" fmla="*/ 536638 w 1137375"/>
                  <a:gd name="connsiteY25" fmla="*/ 1471089 h 1513324"/>
                  <a:gd name="connsiteX26" fmla="*/ 534638 w 1137375"/>
                  <a:gd name="connsiteY26" fmla="*/ 1468327 h 1513324"/>
                  <a:gd name="connsiteX27" fmla="*/ 309753 w 1137375"/>
                  <a:gd name="connsiteY27" fmla="*/ 1186863 h 1513324"/>
                  <a:gd name="connsiteX28" fmla="*/ 347377 w 1137375"/>
                  <a:gd name="connsiteY28" fmla="*/ 1171433 h 1513324"/>
                  <a:gd name="connsiteX29" fmla="*/ 538925 w 1137375"/>
                  <a:gd name="connsiteY29" fmla="*/ 1366409 h 1513324"/>
                  <a:gd name="connsiteX30" fmla="*/ 780193 w 1137375"/>
                  <a:gd name="connsiteY30" fmla="*/ 1319070 h 1513324"/>
                  <a:gd name="connsiteX31" fmla="*/ 776764 w 1137375"/>
                  <a:gd name="connsiteY31" fmla="*/ 1312974 h 1513324"/>
                  <a:gd name="connsiteX32" fmla="*/ 431101 w 1137375"/>
                  <a:gd name="connsiteY32" fmla="*/ 1113521 h 1513324"/>
                  <a:gd name="connsiteX33" fmla="*/ 458915 w 1137375"/>
                  <a:gd name="connsiteY33" fmla="*/ 1085708 h 1513324"/>
                  <a:gd name="connsiteX34" fmla="*/ 760095 w 1137375"/>
                  <a:gd name="connsiteY34" fmla="*/ 1223915 h 1513324"/>
                  <a:gd name="connsiteX35" fmla="*/ 985076 w 1137375"/>
                  <a:gd name="connsiteY35" fmla="*/ 1083803 h 1513324"/>
                  <a:gd name="connsiteX36" fmla="*/ 980408 w 1137375"/>
                  <a:gd name="connsiteY36" fmla="*/ 1079516 h 1513324"/>
                  <a:gd name="connsiteX37" fmla="*/ 523684 w 1137375"/>
                  <a:gd name="connsiteY37" fmla="*/ 992172 h 1513324"/>
                  <a:gd name="connsiteX38" fmla="*/ 540639 w 1137375"/>
                  <a:gd name="connsiteY38" fmla="*/ 956930 h 1513324"/>
                  <a:gd name="connsiteX39" fmla="*/ 929545 w 1137375"/>
                  <a:gd name="connsiteY39" fmla="*/ 998649 h 1513324"/>
                  <a:gd name="connsiteX40" fmla="*/ 1112520 w 1137375"/>
                  <a:gd name="connsiteY40" fmla="*/ 770335 h 1513324"/>
                  <a:gd name="connsiteX41" fmla="*/ 1106138 w 1137375"/>
                  <a:gd name="connsiteY41" fmla="*/ 767096 h 151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137375" h="1513324">
                    <a:moveTo>
                      <a:pt x="1105948" y="766906"/>
                    </a:moveTo>
                    <a:lnTo>
                      <a:pt x="1105948" y="766906"/>
                    </a:lnTo>
                    <a:cubicBezTo>
                      <a:pt x="1069086" y="785575"/>
                      <a:pt x="852678" y="886921"/>
                      <a:pt x="575596" y="849488"/>
                    </a:cubicBezTo>
                    <a:cubicBezTo>
                      <a:pt x="578453" y="836248"/>
                      <a:pt x="580930" y="822913"/>
                      <a:pt x="582930" y="809578"/>
                    </a:cubicBezTo>
                    <a:cubicBezTo>
                      <a:pt x="767334" y="787480"/>
                      <a:pt x="917258" y="756238"/>
                      <a:pt x="1012889" y="703088"/>
                    </a:cubicBezTo>
                    <a:cubicBezTo>
                      <a:pt x="1121759" y="642509"/>
                      <a:pt x="1169384" y="497729"/>
                      <a:pt x="1114425" y="390097"/>
                    </a:cubicBezTo>
                    <a:cubicBezTo>
                      <a:pt x="1112996" y="387335"/>
                      <a:pt x="1109091" y="386858"/>
                      <a:pt x="1107091" y="389144"/>
                    </a:cubicBezTo>
                    <a:cubicBezTo>
                      <a:pt x="1076992" y="423815"/>
                      <a:pt x="887540" y="629841"/>
                      <a:pt x="589121" y="693944"/>
                    </a:cubicBezTo>
                    <a:cubicBezTo>
                      <a:pt x="588359" y="678514"/>
                      <a:pt x="586930" y="663083"/>
                      <a:pt x="584835" y="647748"/>
                    </a:cubicBezTo>
                    <a:cubicBezTo>
                      <a:pt x="729806" y="565547"/>
                      <a:pt x="871252" y="470869"/>
                      <a:pt x="938689" y="384191"/>
                    </a:cubicBezTo>
                    <a:cubicBezTo>
                      <a:pt x="1040511" y="253223"/>
                      <a:pt x="1031176" y="86249"/>
                      <a:pt x="934212" y="1096"/>
                    </a:cubicBezTo>
                    <a:cubicBezTo>
                      <a:pt x="933164" y="239"/>
                      <a:pt x="931831" y="-142"/>
                      <a:pt x="930593" y="48"/>
                    </a:cubicBezTo>
                    <a:cubicBezTo>
                      <a:pt x="929259" y="239"/>
                      <a:pt x="928116" y="1001"/>
                      <a:pt x="927354" y="2048"/>
                    </a:cubicBezTo>
                    <a:cubicBezTo>
                      <a:pt x="896684" y="52626"/>
                      <a:pt x="609695" y="516589"/>
                      <a:pt x="294513" y="716900"/>
                    </a:cubicBezTo>
                    <a:cubicBezTo>
                      <a:pt x="290703" y="719376"/>
                      <a:pt x="286798" y="721757"/>
                      <a:pt x="282892" y="724139"/>
                    </a:cubicBezTo>
                    <a:cubicBezTo>
                      <a:pt x="273844" y="729663"/>
                      <a:pt x="272891" y="741379"/>
                      <a:pt x="280607" y="748332"/>
                    </a:cubicBezTo>
                    <a:cubicBezTo>
                      <a:pt x="316897" y="781289"/>
                      <a:pt x="339566" y="827104"/>
                      <a:pt x="339566" y="877967"/>
                    </a:cubicBezTo>
                    <a:cubicBezTo>
                      <a:pt x="339566" y="966455"/>
                      <a:pt x="271367" y="1039988"/>
                      <a:pt x="181261" y="1055894"/>
                    </a:cubicBezTo>
                    <a:cubicBezTo>
                      <a:pt x="135446" y="1064753"/>
                      <a:pt x="69342" y="1062181"/>
                      <a:pt x="5810" y="1041226"/>
                    </a:cubicBezTo>
                    <a:cubicBezTo>
                      <a:pt x="2953" y="1040273"/>
                      <a:pt x="0" y="1042178"/>
                      <a:pt x="0" y="1045036"/>
                    </a:cubicBezTo>
                    <a:lnTo>
                      <a:pt x="0" y="1325166"/>
                    </a:lnTo>
                    <a:cubicBezTo>
                      <a:pt x="0" y="1329643"/>
                      <a:pt x="6858" y="1330786"/>
                      <a:pt x="8477" y="1326500"/>
                    </a:cubicBezTo>
                    <a:cubicBezTo>
                      <a:pt x="47054" y="1224201"/>
                      <a:pt x="162687" y="1202484"/>
                      <a:pt x="213170" y="1202484"/>
                    </a:cubicBezTo>
                    <a:cubicBezTo>
                      <a:pt x="231362" y="1311831"/>
                      <a:pt x="263842" y="1402319"/>
                      <a:pt x="306038" y="1451087"/>
                    </a:cubicBezTo>
                    <a:cubicBezTo>
                      <a:pt x="374713" y="1530239"/>
                      <a:pt x="487013" y="1529192"/>
                      <a:pt x="535686" y="1474423"/>
                    </a:cubicBezTo>
                    <a:cubicBezTo>
                      <a:pt x="536448" y="1473470"/>
                      <a:pt x="536829" y="1472327"/>
                      <a:pt x="536638" y="1471089"/>
                    </a:cubicBezTo>
                    <a:cubicBezTo>
                      <a:pt x="536448" y="1469851"/>
                      <a:pt x="535686" y="1468898"/>
                      <a:pt x="534638" y="1468327"/>
                    </a:cubicBezTo>
                    <a:cubicBezTo>
                      <a:pt x="506063" y="1451849"/>
                      <a:pt x="342424" y="1351455"/>
                      <a:pt x="309753" y="1186863"/>
                    </a:cubicBezTo>
                    <a:cubicBezTo>
                      <a:pt x="322707" y="1182386"/>
                      <a:pt x="335280" y="1177338"/>
                      <a:pt x="347377" y="1171433"/>
                    </a:cubicBezTo>
                    <a:cubicBezTo>
                      <a:pt x="400145" y="1258872"/>
                      <a:pt x="477012" y="1336691"/>
                      <a:pt x="538925" y="1366409"/>
                    </a:cubicBezTo>
                    <a:cubicBezTo>
                      <a:pt x="642842" y="1416225"/>
                      <a:pt x="737997" y="1392032"/>
                      <a:pt x="780193" y="1319070"/>
                    </a:cubicBezTo>
                    <a:cubicBezTo>
                      <a:pt x="781717" y="1316498"/>
                      <a:pt x="779812" y="1313260"/>
                      <a:pt x="776764" y="1312974"/>
                    </a:cubicBezTo>
                    <a:cubicBezTo>
                      <a:pt x="712470" y="1307831"/>
                      <a:pt x="515207" y="1251252"/>
                      <a:pt x="431101" y="1113521"/>
                    </a:cubicBezTo>
                    <a:cubicBezTo>
                      <a:pt x="440722" y="1104662"/>
                      <a:pt x="450151" y="1095518"/>
                      <a:pt x="458915" y="1085708"/>
                    </a:cubicBezTo>
                    <a:cubicBezTo>
                      <a:pt x="546830" y="1152668"/>
                      <a:pt x="671132" y="1211819"/>
                      <a:pt x="760095" y="1223915"/>
                    </a:cubicBezTo>
                    <a:cubicBezTo>
                      <a:pt x="864203" y="1238108"/>
                      <a:pt x="982218" y="1204865"/>
                      <a:pt x="985076" y="1083803"/>
                    </a:cubicBezTo>
                    <a:cubicBezTo>
                      <a:pt x="985076" y="1081421"/>
                      <a:pt x="982980" y="1079421"/>
                      <a:pt x="980408" y="1079516"/>
                    </a:cubicBezTo>
                    <a:cubicBezTo>
                      <a:pt x="943356" y="1081707"/>
                      <a:pt x="698278" y="1092375"/>
                      <a:pt x="523684" y="992172"/>
                    </a:cubicBezTo>
                    <a:cubicBezTo>
                      <a:pt x="529780" y="980647"/>
                      <a:pt x="535400" y="968931"/>
                      <a:pt x="540639" y="956930"/>
                    </a:cubicBezTo>
                    <a:cubicBezTo>
                      <a:pt x="540639" y="956930"/>
                      <a:pt x="804482" y="1019318"/>
                      <a:pt x="929545" y="998649"/>
                    </a:cubicBezTo>
                    <a:cubicBezTo>
                      <a:pt x="1053751" y="978170"/>
                      <a:pt x="1126522" y="885492"/>
                      <a:pt x="1112520" y="770335"/>
                    </a:cubicBezTo>
                    <a:cubicBezTo>
                      <a:pt x="1112139" y="767477"/>
                      <a:pt x="1108805" y="765763"/>
                      <a:pt x="1106138" y="76709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1" name="Полилиния: фигура 190">
                <a:extLst>
                  <a:ext uri="{FF2B5EF4-FFF2-40B4-BE49-F238E27FC236}">
                    <a16:creationId xmlns:a16="http://schemas.microsoft.com/office/drawing/2014/main" id="{BAE8A96C-AF4B-4396-8553-D56DCD8174BA}"/>
                  </a:ext>
                </a:extLst>
              </p:cNvPr>
              <p:cNvSpPr/>
              <p:nvPr/>
            </p:nvSpPr>
            <p:spPr>
              <a:xfrm>
                <a:off x="7543672" y="7204182"/>
                <a:ext cx="1137602" cy="1513233"/>
              </a:xfrm>
              <a:custGeom>
                <a:avLst/>
                <a:gdLst>
                  <a:gd name="connsiteX0" fmla="*/ 598678 w 1137602"/>
                  <a:gd name="connsiteY0" fmla="*/ 1366318 h 1513233"/>
                  <a:gd name="connsiteX1" fmla="*/ 790131 w 1137602"/>
                  <a:gd name="connsiteY1" fmla="*/ 1171341 h 1513233"/>
                  <a:gd name="connsiteX2" fmla="*/ 827755 w 1137602"/>
                  <a:gd name="connsiteY2" fmla="*/ 1186772 h 1513233"/>
                  <a:gd name="connsiteX3" fmla="*/ 602869 w 1137602"/>
                  <a:gd name="connsiteY3" fmla="*/ 1468235 h 1513233"/>
                  <a:gd name="connsiteX4" fmla="*/ 600869 w 1137602"/>
                  <a:gd name="connsiteY4" fmla="*/ 1470997 h 1513233"/>
                  <a:gd name="connsiteX5" fmla="*/ 601821 w 1137602"/>
                  <a:gd name="connsiteY5" fmla="*/ 1474331 h 1513233"/>
                  <a:gd name="connsiteX6" fmla="*/ 831469 w 1137602"/>
                  <a:gd name="connsiteY6" fmla="*/ 1450995 h 1513233"/>
                  <a:gd name="connsiteX7" fmla="*/ 924338 w 1137602"/>
                  <a:gd name="connsiteY7" fmla="*/ 1202393 h 1513233"/>
                  <a:gd name="connsiteX8" fmla="*/ 1129030 w 1137602"/>
                  <a:gd name="connsiteY8" fmla="*/ 1326408 h 1513233"/>
                  <a:gd name="connsiteX9" fmla="*/ 1137603 w 1137602"/>
                  <a:gd name="connsiteY9" fmla="*/ 1325075 h 1513233"/>
                  <a:gd name="connsiteX10" fmla="*/ 1137603 w 1137602"/>
                  <a:gd name="connsiteY10" fmla="*/ 1044944 h 1513233"/>
                  <a:gd name="connsiteX11" fmla="*/ 1131697 w 1137602"/>
                  <a:gd name="connsiteY11" fmla="*/ 1041134 h 1513233"/>
                  <a:gd name="connsiteX12" fmla="*/ 956342 w 1137602"/>
                  <a:gd name="connsiteY12" fmla="*/ 1055803 h 1513233"/>
                  <a:gd name="connsiteX13" fmla="*/ 797941 w 1137602"/>
                  <a:gd name="connsiteY13" fmla="*/ 877876 h 1513233"/>
                  <a:gd name="connsiteX14" fmla="*/ 856901 w 1137602"/>
                  <a:gd name="connsiteY14" fmla="*/ 748240 h 1513233"/>
                  <a:gd name="connsiteX15" fmla="*/ 854615 w 1137602"/>
                  <a:gd name="connsiteY15" fmla="*/ 724047 h 1513233"/>
                  <a:gd name="connsiteX16" fmla="*/ 842899 w 1137602"/>
                  <a:gd name="connsiteY16" fmla="*/ 716808 h 1513233"/>
                  <a:gd name="connsiteX17" fmla="*/ 210058 w 1137602"/>
                  <a:gd name="connsiteY17" fmla="*/ 2147 h 1513233"/>
                  <a:gd name="connsiteX18" fmla="*/ 203010 w 1137602"/>
                  <a:gd name="connsiteY18" fmla="*/ 1099 h 1513233"/>
                  <a:gd name="connsiteX19" fmla="*/ 198628 w 1137602"/>
                  <a:gd name="connsiteY19" fmla="*/ 384195 h 1513233"/>
                  <a:gd name="connsiteX20" fmla="*/ 552387 w 1137602"/>
                  <a:gd name="connsiteY20" fmla="*/ 647752 h 1513233"/>
                  <a:gd name="connsiteX21" fmla="*/ 548196 w 1137602"/>
                  <a:gd name="connsiteY21" fmla="*/ 693948 h 1513233"/>
                  <a:gd name="connsiteX22" fmla="*/ 30321 w 1137602"/>
                  <a:gd name="connsiteY22" fmla="*/ 389338 h 1513233"/>
                  <a:gd name="connsiteX23" fmla="*/ 22892 w 1137602"/>
                  <a:gd name="connsiteY23" fmla="*/ 390196 h 1513233"/>
                  <a:gd name="connsiteX24" fmla="*/ 124428 w 1137602"/>
                  <a:gd name="connsiteY24" fmla="*/ 703092 h 1513233"/>
                  <a:gd name="connsiteX25" fmla="*/ 554387 w 1137602"/>
                  <a:gd name="connsiteY25" fmla="*/ 809581 h 1513233"/>
                  <a:gd name="connsiteX26" fmla="*/ 561721 w 1137602"/>
                  <a:gd name="connsiteY26" fmla="*/ 849491 h 1513233"/>
                  <a:gd name="connsiteX27" fmla="*/ 31464 w 1137602"/>
                  <a:gd name="connsiteY27" fmla="*/ 767005 h 1513233"/>
                  <a:gd name="connsiteX28" fmla="*/ 24987 w 1137602"/>
                  <a:gd name="connsiteY28" fmla="*/ 770243 h 1513233"/>
                  <a:gd name="connsiteX29" fmla="*/ 207963 w 1137602"/>
                  <a:gd name="connsiteY29" fmla="*/ 998462 h 1513233"/>
                  <a:gd name="connsiteX30" fmla="*/ 596773 w 1137602"/>
                  <a:gd name="connsiteY30" fmla="*/ 956743 h 1513233"/>
                  <a:gd name="connsiteX31" fmla="*/ 596773 w 1137602"/>
                  <a:gd name="connsiteY31" fmla="*/ 956743 h 1513233"/>
                  <a:gd name="connsiteX32" fmla="*/ 613823 w 1137602"/>
                  <a:gd name="connsiteY32" fmla="*/ 991985 h 1513233"/>
                  <a:gd name="connsiteX33" fmla="*/ 157099 w 1137602"/>
                  <a:gd name="connsiteY33" fmla="*/ 1079330 h 1513233"/>
                  <a:gd name="connsiteX34" fmla="*/ 152337 w 1137602"/>
                  <a:gd name="connsiteY34" fmla="*/ 1083616 h 1513233"/>
                  <a:gd name="connsiteX35" fmla="*/ 377317 w 1137602"/>
                  <a:gd name="connsiteY35" fmla="*/ 1223729 h 1513233"/>
                  <a:gd name="connsiteX36" fmla="*/ 678498 w 1137602"/>
                  <a:gd name="connsiteY36" fmla="*/ 1085521 h 1513233"/>
                  <a:gd name="connsiteX37" fmla="*/ 706311 w 1137602"/>
                  <a:gd name="connsiteY37" fmla="*/ 1113334 h 1513233"/>
                  <a:gd name="connsiteX38" fmla="*/ 360744 w 1137602"/>
                  <a:gd name="connsiteY38" fmla="*/ 1312787 h 1513233"/>
                  <a:gd name="connsiteX39" fmla="*/ 357315 w 1137602"/>
                  <a:gd name="connsiteY39" fmla="*/ 1318883 h 1513233"/>
                  <a:gd name="connsiteX40" fmla="*/ 598678 w 1137602"/>
                  <a:gd name="connsiteY40" fmla="*/ 1366222 h 1513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37602" h="1513233">
                    <a:moveTo>
                      <a:pt x="598678" y="1366318"/>
                    </a:moveTo>
                    <a:cubicBezTo>
                      <a:pt x="660496" y="1336600"/>
                      <a:pt x="737362" y="1258780"/>
                      <a:pt x="790131" y="1171341"/>
                    </a:cubicBezTo>
                    <a:cubicBezTo>
                      <a:pt x="802228" y="1177342"/>
                      <a:pt x="814896" y="1182390"/>
                      <a:pt x="827755" y="1186772"/>
                    </a:cubicBezTo>
                    <a:cubicBezTo>
                      <a:pt x="794988" y="1351363"/>
                      <a:pt x="631444" y="1451757"/>
                      <a:pt x="602869" y="1468235"/>
                    </a:cubicBezTo>
                    <a:cubicBezTo>
                      <a:pt x="601821" y="1468807"/>
                      <a:pt x="601060" y="1469855"/>
                      <a:pt x="600869" y="1470997"/>
                    </a:cubicBezTo>
                    <a:cubicBezTo>
                      <a:pt x="600679" y="1472140"/>
                      <a:pt x="600964" y="1473379"/>
                      <a:pt x="601821" y="1474331"/>
                    </a:cubicBezTo>
                    <a:cubicBezTo>
                      <a:pt x="650494" y="1529100"/>
                      <a:pt x="762794" y="1530148"/>
                      <a:pt x="831469" y="1450995"/>
                    </a:cubicBezTo>
                    <a:cubicBezTo>
                      <a:pt x="873665" y="1402227"/>
                      <a:pt x="906145" y="1311739"/>
                      <a:pt x="924338" y="1202393"/>
                    </a:cubicBezTo>
                    <a:cubicBezTo>
                      <a:pt x="974916" y="1202393"/>
                      <a:pt x="1090454" y="1224109"/>
                      <a:pt x="1129030" y="1326408"/>
                    </a:cubicBezTo>
                    <a:cubicBezTo>
                      <a:pt x="1130745" y="1330694"/>
                      <a:pt x="1137603" y="1329647"/>
                      <a:pt x="1137603" y="1325075"/>
                    </a:cubicBezTo>
                    <a:lnTo>
                      <a:pt x="1137603" y="1044944"/>
                    </a:lnTo>
                    <a:cubicBezTo>
                      <a:pt x="1137603" y="1042087"/>
                      <a:pt x="1134555" y="1040182"/>
                      <a:pt x="1131697" y="1041134"/>
                    </a:cubicBezTo>
                    <a:cubicBezTo>
                      <a:pt x="1068166" y="1062089"/>
                      <a:pt x="1002062" y="1064661"/>
                      <a:pt x="956342" y="1055803"/>
                    </a:cubicBezTo>
                    <a:cubicBezTo>
                      <a:pt x="866140" y="1039896"/>
                      <a:pt x="797941" y="966268"/>
                      <a:pt x="797941" y="877876"/>
                    </a:cubicBezTo>
                    <a:cubicBezTo>
                      <a:pt x="797941" y="827012"/>
                      <a:pt x="820611" y="781102"/>
                      <a:pt x="856901" y="748240"/>
                    </a:cubicBezTo>
                    <a:cubicBezTo>
                      <a:pt x="864616" y="741287"/>
                      <a:pt x="863569" y="729571"/>
                      <a:pt x="854615" y="724047"/>
                    </a:cubicBezTo>
                    <a:cubicBezTo>
                      <a:pt x="850710" y="721666"/>
                      <a:pt x="846805" y="719284"/>
                      <a:pt x="842899" y="716808"/>
                    </a:cubicBezTo>
                    <a:cubicBezTo>
                      <a:pt x="527908" y="516688"/>
                      <a:pt x="241014" y="53106"/>
                      <a:pt x="210058" y="2147"/>
                    </a:cubicBezTo>
                    <a:cubicBezTo>
                      <a:pt x="208629" y="-234"/>
                      <a:pt x="205200" y="-710"/>
                      <a:pt x="203010" y="1099"/>
                    </a:cubicBezTo>
                    <a:cubicBezTo>
                      <a:pt x="106236" y="86348"/>
                      <a:pt x="96806" y="253226"/>
                      <a:pt x="198628" y="384195"/>
                    </a:cubicBezTo>
                    <a:cubicBezTo>
                      <a:pt x="266065" y="470777"/>
                      <a:pt x="407512" y="565551"/>
                      <a:pt x="552387" y="647752"/>
                    </a:cubicBezTo>
                    <a:cubicBezTo>
                      <a:pt x="550387" y="663087"/>
                      <a:pt x="548958" y="678517"/>
                      <a:pt x="548196" y="693948"/>
                    </a:cubicBezTo>
                    <a:cubicBezTo>
                      <a:pt x="249968" y="629940"/>
                      <a:pt x="60706" y="424200"/>
                      <a:pt x="30321" y="389338"/>
                    </a:cubicBezTo>
                    <a:cubicBezTo>
                      <a:pt x="28321" y="386957"/>
                      <a:pt x="24225" y="387433"/>
                      <a:pt x="22892" y="390196"/>
                    </a:cubicBezTo>
                    <a:cubicBezTo>
                      <a:pt x="-31972" y="497923"/>
                      <a:pt x="15653" y="642513"/>
                      <a:pt x="124428" y="703092"/>
                    </a:cubicBezTo>
                    <a:cubicBezTo>
                      <a:pt x="219964" y="756241"/>
                      <a:pt x="369888" y="787483"/>
                      <a:pt x="554387" y="809581"/>
                    </a:cubicBezTo>
                    <a:cubicBezTo>
                      <a:pt x="556387" y="822917"/>
                      <a:pt x="558769" y="836251"/>
                      <a:pt x="561721" y="849491"/>
                    </a:cubicBezTo>
                    <a:cubicBezTo>
                      <a:pt x="284925" y="886925"/>
                      <a:pt x="68612" y="785864"/>
                      <a:pt x="31464" y="767005"/>
                    </a:cubicBezTo>
                    <a:cubicBezTo>
                      <a:pt x="28702" y="765576"/>
                      <a:pt x="25368" y="767386"/>
                      <a:pt x="24987" y="770243"/>
                    </a:cubicBezTo>
                    <a:cubicBezTo>
                      <a:pt x="10986" y="885496"/>
                      <a:pt x="83661" y="977983"/>
                      <a:pt x="207963" y="998462"/>
                    </a:cubicBezTo>
                    <a:cubicBezTo>
                      <a:pt x="332931" y="1019131"/>
                      <a:pt x="596773" y="956743"/>
                      <a:pt x="596773" y="956743"/>
                    </a:cubicBezTo>
                    <a:lnTo>
                      <a:pt x="596773" y="956743"/>
                    </a:lnTo>
                    <a:cubicBezTo>
                      <a:pt x="602012" y="968649"/>
                      <a:pt x="607727" y="980460"/>
                      <a:pt x="613823" y="991985"/>
                    </a:cubicBezTo>
                    <a:cubicBezTo>
                      <a:pt x="439230" y="1092188"/>
                      <a:pt x="194247" y="1081615"/>
                      <a:pt x="157099" y="1079330"/>
                    </a:cubicBezTo>
                    <a:cubicBezTo>
                      <a:pt x="154527" y="1079139"/>
                      <a:pt x="152337" y="1081234"/>
                      <a:pt x="152337" y="1083616"/>
                    </a:cubicBezTo>
                    <a:cubicBezTo>
                      <a:pt x="155289" y="1204679"/>
                      <a:pt x="273209" y="1237921"/>
                      <a:pt x="377317" y="1223729"/>
                    </a:cubicBezTo>
                    <a:cubicBezTo>
                      <a:pt x="466281" y="1211632"/>
                      <a:pt x="590582" y="1152481"/>
                      <a:pt x="678498" y="1085521"/>
                    </a:cubicBezTo>
                    <a:cubicBezTo>
                      <a:pt x="687356" y="1095331"/>
                      <a:pt x="696690" y="1104571"/>
                      <a:pt x="706311" y="1113334"/>
                    </a:cubicBezTo>
                    <a:cubicBezTo>
                      <a:pt x="622300" y="1251065"/>
                      <a:pt x="425038" y="1307644"/>
                      <a:pt x="360744" y="1312787"/>
                    </a:cubicBezTo>
                    <a:cubicBezTo>
                      <a:pt x="357600" y="1313073"/>
                      <a:pt x="355791" y="1316311"/>
                      <a:pt x="357315" y="1318883"/>
                    </a:cubicBezTo>
                    <a:cubicBezTo>
                      <a:pt x="399511" y="1391845"/>
                      <a:pt x="494665" y="1416134"/>
                      <a:pt x="598678" y="13662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2" name="Полилиния: фигура 191">
                <a:extLst>
                  <a:ext uri="{FF2B5EF4-FFF2-40B4-BE49-F238E27FC236}">
                    <a16:creationId xmlns:a16="http://schemas.microsoft.com/office/drawing/2014/main" id="{E1C87918-2608-41AD-964A-1DC83AD3358D}"/>
                  </a:ext>
                </a:extLst>
              </p:cNvPr>
              <p:cNvSpPr/>
              <p:nvPr/>
            </p:nvSpPr>
            <p:spPr>
              <a:xfrm>
                <a:off x="8957405" y="8229504"/>
                <a:ext cx="294436" cy="584834"/>
              </a:xfrm>
              <a:custGeom>
                <a:avLst/>
                <a:gdLst>
                  <a:gd name="connsiteX0" fmla="*/ 276701 w 294436"/>
                  <a:gd name="connsiteY0" fmla="*/ 355949 h 584834"/>
                  <a:gd name="connsiteX1" fmla="*/ 293084 w 294436"/>
                  <a:gd name="connsiteY1" fmla="*/ 355663 h 584834"/>
                  <a:gd name="connsiteX2" fmla="*/ 200977 w 294436"/>
                  <a:gd name="connsiteY2" fmla="*/ 268986 h 584834"/>
                  <a:gd name="connsiteX3" fmla="*/ 183071 w 294436"/>
                  <a:gd name="connsiteY3" fmla="*/ 199168 h 584834"/>
                  <a:gd name="connsiteX4" fmla="*/ 197167 w 294436"/>
                  <a:gd name="connsiteY4" fmla="*/ 147828 h 584834"/>
                  <a:gd name="connsiteX5" fmla="*/ 202787 w 294436"/>
                  <a:gd name="connsiteY5" fmla="*/ 192405 h 584834"/>
                  <a:gd name="connsiteX6" fmla="*/ 215646 w 294436"/>
                  <a:gd name="connsiteY6" fmla="*/ 211646 h 584834"/>
                  <a:gd name="connsiteX7" fmla="*/ 233458 w 294436"/>
                  <a:gd name="connsiteY7" fmla="*/ 199263 h 584834"/>
                  <a:gd name="connsiteX8" fmla="*/ 235267 w 294436"/>
                  <a:gd name="connsiteY8" fmla="*/ 87630 h 584834"/>
                  <a:gd name="connsiteX9" fmla="*/ 112109 w 294436"/>
                  <a:gd name="connsiteY9" fmla="*/ 112490 h 584834"/>
                  <a:gd name="connsiteX10" fmla="*/ 87439 w 294436"/>
                  <a:gd name="connsiteY10" fmla="*/ 74104 h 584834"/>
                  <a:gd name="connsiteX11" fmla="*/ 88297 w 294436"/>
                  <a:gd name="connsiteY11" fmla="*/ 53626 h 584834"/>
                  <a:gd name="connsiteX12" fmla="*/ 106108 w 294436"/>
                  <a:gd name="connsiteY12" fmla="*/ 23146 h 584834"/>
                  <a:gd name="connsiteX13" fmla="*/ 79724 w 294436"/>
                  <a:gd name="connsiteY13" fmla="*/ 0 h 584834"/>
                  <a:gd name="connsiteX14" fmla="*/ 46292 w 294436"/>
                  <a:gd name="connsiteY14" fmla="*/ 35433 h 584834"/>
                  <a:gd name="connsiteX15" fmla="*/ 51149 w 294436"/>
                  <a:gd name="connsiteY15" fmla="*/ 52959 h 584834"/>
                  <a:gd name="connsiteX16" fmla="*/ 0 w 294436"/>
                  <a:gd name="connsiteY16" fmla="*/ 55435 h 584834"/>
                  <a:gd name="connsiteX17" fmla="*/ 192881 w 294436"/>
                  <a:gd name="connsiteY17" fmla="*/ 584835 h 584834"/>
                  <a:gd name="connsiteX18" fmla="*/ 288608 w 294436"/>
                  <a:gd name="connsiteY18" fmla="*/ 468154 h 584834"/>
                  <a:gd name="connsiteX19" fmla="*/ 202216 w 294436"/>
                  <a:gd name="connsiteY19" fmla="*/ 472535 h 584834"/>
                  <a:gd name="connsiteX20" fmla="*/ 176213 w 294436"/>
                  <a:gd name="connsiteY20" fmla="*/ 330232 h 584834"/>
                  <a:gd name="connsiteX21" fmla="*/ 190500 w 294436"/>
                  <a:gd name="connsiteY21" fmla="*/ 309181 h 584834"/>
                  <a:gd name="connsiteX22" fmla="*/ 190500 w 294436"/>
                  <a:gd name="connsiteY22" fmla="*/ 309181 h 584834"/>
                  <a:gd name="connsiteX23" fmla="*/ 276606 w 294436"/>
                  <a:gd name="connsiteY23" fmla="*/ 356235 h 58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36" h="584834">
                    <a:moveTo>
                      <a:pt x="276701" y="355949"/>
                    </a:moveTo>
                    <a:cubicBezTo>
                      <a:pt x="276225" y="367189"/>
                      <a:pt x="292037" y="367189"/>
                      <a:pt x="293084" y="355663"/>
                    </a:cubicBezTo>
                    <a:cubicBezTo>
                      <a:pt x="303371" y="281654"/>
                      <a:pt x="253270" y="260318"/>
                      <a:pt x="200977" y="268986"/>
                    </a:cubicBezTo>
                    <a:cubicBezTo>
                      <a:pt x="194500" y="243554"/>
                      <a:pt x="189167" y="221266"/>
                      <a:pt x="183071" y="199168"/>
                    </a:cubicBezTo>
                    <a:cubicBezTo>
                      <a:pt x="178213" y="181356"/>
                      <a:pt x="176498" y="147828"/>
                      <a:pt x="197167" y="147828"/>
                    </a:cubicBezTo>
                    <a:cubicBezTo>
                      <a:pt x="208312" y="147828"/>
                      <a:pt x="203835" y="178975"/>
                      <a:pt x="202787" y="192405"/>
                    </a:cubicBezTo>
                    <a:cubicBezTo>
                      <a:pt x="201835" y="204216"/>
                      <a:pt x="206121" y="211360"/>
                      <a:pt x="215646" y="211646"/>
                    </a:cubicBezTo>
                    <a:cubicBezTo>
                      <a:pt x="221647" y="211931"/>
                      <a:pt x="229076" y="204311"/>
                      <a:pt x="233458" y="199263"/>
                    </a:cubicBezTo>
                    <a:cubicBezTo>
                      <a:pt x="263462" y="165354"/>
                      <a:pt x="270415" y="112871"/>
                      <a:pt x="235267" y="87630"/>
                    </a:cubicBezTo>
                    <a:cubicBezTo>
                      <a:pt x="205930" y="66389"/>
                      <a:pt x="132302" y="82201"/>
                      <a:pt x="112109" y="112490"/>
                    </a:cubicBezTo>
                    <a:cubicBezTo>
                      <a:pt x="109061" y="101060"/>
                      <a:pt x="94488" y="82296"/>
                      <a:pt x="87439" y="74104"/>
                    </a:cubicBezTo>
                    <a:cubicBezTo>
                      <a:pt x="80677" y="66103"/>
                      <a:pt x="78867" y="60674"/>
                      <a:pt x="88297" y="53626"/>
                    </a:cubicBezTo>
                    <a:cubicBezTo>
                      <a:pt x="92773" y="50197"/>
                      <a:pt x="106108" y="36862"/>
                      <a:pt x="106108" y="23146"/>
                    </a:cubicBezTo>
                    <a:cubicBezTo>
                      <a:pt x="106108" y="14954"/>
                      <a:pt x="99822" y="0"/>
                      <a:pt x="79724" y="0"/>
                    </a:cubicBezTo>
                    <a:cubicBezTo>
                      <a:pt x="63913" y="0"/>
                      <a:pt x="46292" y="10954"/>
                      <a:pt x="46292" y="35433"/>
                    </a:cubicBezTo>
                    <a:cubicBezTo>
                      <a:pt x="46292" y="40862"/>
                      <a:pt x="47625" y="46672"/>
                      <a:pt x="51149" y="52959"/>
                    </a:cubicBezTo>
                    <a:cubicBezTo>
                      <a:pt x="41148" y="51340"/>
                      <a:pt x="14002" y="52006"/>
                      <a:pt x="0" y="55435"/>
                    </a:cubicBezTo>
                    <a:lnTo>
                      <a:pt x="192881" y="584835"/>
                    </a:lnTo>
                    <a:cubicBezTo>
                      <a:pt x="248126" y="557593"/>
                      <a:pt x="288608" y="514445"/>
                      <a:pt x="288608" y="468154"/>
                    </a:cubicBezTo>
                    <a:cubicBezTo>
                      <a:pt x="288608" y="428720"/>
                      <a:pt x="230505" y="441769"/>
                      <a:pt x="202216" y="472535"/>
                    </a:cubicBezTo>
                    <a:cubicBezTo>
                      <a:pt x="193167" y="422529"/>
                      <a:pt x="185071" y="376238"/>
                      <a:pt x="176213" y="330232"/>
                    </a:cubicBezTo>
                    <a:cubicBezTo>
                      <a:pt x="173831" y="317563"/>
                      <a:pt x="180213" y="312992"/>
                      <a:pt x="190500" y="309181"/>
                    </a:cubicBezTo>
                    <a:lnTo>
                      <a:pt x="190500" y="309181"/>
                    </a:lnTo>
                    <a:cubicBezTo>
                      <a:pt x="224790" y="296513"/>
                      <a:pt x="278416" y="306800"/>
                      <a:pt x="276606" y="3562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3" name="Полилиния: фигура 192">
                <a:extLst>
                  <a:ext uri="{FF2B5EF4-FFF2-40B4-BE49-F238E27FC236}">
                    <a16:creationId xmlns:a16="http://schemas.microsoft.com/office/drawing/2014/main" id="{B4D3BC3F-6AE6-4737-87FB-9FD8616D64D1}"/>
                  </a:ext>
                </a:extLst>
              </p:cNvPr>
              <p:cNvSpPr/>
              <p:nvPr/>
            </p:nvSpPr>
            <p:spPr>
              <a:xfrm>
                <a:off x="8795575" y="8165443"/>
                <a:ext cx="336423" cy="682078"/>
              </a:xfrm>
              <a:custGeom>
                <a:avLst/>
                <a:gdLst>
                  <a:gd name="connsiteX0" fmla="*/ 12287 w 336423"/>
                  <a:gd name="connsiteY0" fmla="*/ 540502 h 682078"/>
                  <a:gd name="connsiteX1" fmla="*/ 0 w 336423"/>
                  <a:gd name="connsiteY1" fmla="*/ 583365 h 682078"/>
                  <a:gd name="connsiteX2" fmla="*/ 86392 w 336423"/>
                  <a:gd name="connsiteY2" fmla="*/ 635276 h 682078"/>
                  <a:gd name="connsiteX3" fmla="*/ 336423 w 336423"/>
                  <a:gd name="connsiteY3" fmla="*/ 661851 h 682078"/>
                  <a:gd name="connsiteX4" fmla="*/ 97726 w 336423"/>
                  <a:gd name="connsiteY4" fmla="*/ 6816 h 682078"/>
                  <a:gd name="connsiteX5" fmla="*/ 79629 w 336423"/>
                  <a:gd name="connsiteY5" fmla="*/ 13198 h 682078"/>
                  <a:gd name="connsiteX6" fmla="*/ 79629 w 336423"/>
                  <a:gd name="connsiteY6" fmla="*/ 13198 h 682078"/>
                  <a:gd name="connsiteX7" fmla="*/ 120205 w 336423"/>
                  <a:gd name="connsiteY7" fmla="*/ 125784 h 682078"/>
                  <a:gd name="connsiteX8" fmla="*/ 29718 w 336423"/>
                  <a:gd name="connsiteY8" fmla="*/ 192840 h 682078"/>
                  <a:gd name="connsiteX9" fmla="*/ 154305 w 336423"/>
                  <a:gd name="connsiteY9" fmla="*/ 263039 h 682078"/>
                  <a:gd name="connsiteX10" fmla="*/ 161734 w 336423"/>
                  <a:gd name="connsiteY10" fmla="*/ 290566 h 682078"/>
                  <a:gd name="connsiteX11" fmla="*/ 103632 w 336423"/>
                  <a:gd name="connsiteY11" fmla="*/ 309331 h 682078"/>
                  <a:gd name="connsiteX12" fmla="*/ 23527 w 336423"/>
                  <a:gd name="connsiteY12" fmla="*/ 292281 h 682078"/>
                  <a:gd name="connsiteX13" fmla="*/ 23813 w 336423"/>
                  <a:gd name="connsiteY13" fmla="*/ 356003 h 682078"/>
                  <a:gd name="connsiteX14" fmla="*/ 27146 w 336423"/>
                  <a:gd name="connsiteY14" fmla="*/ 413629 h 682078"/>
                  <a:gd name="connsiteX15" fmla="*/ 83439 w 336423"/>
                  <a:gd name="connsiteY15" fmla="*/ 342096 h 682078"/>
                  <a:gd name="connsiteX16" fmla="*/ 88583 w 336423"/>
                  <a:gd name="connsiteY16" fmla="*/ 389817 h 682078"/>
                  <a:gd name="connsiteX17" fmla="*/ 85630 w 336423"/>
                  <a:gd name="connsiteY17" fmla="*/ 421440 h 682078"/>
                  <a:gd name="connsiteX18" fmla="*/ 44005 w 336423"/>
                  <a:gd name="connsiteY18" fmla="*/ 573935 h 682078"/>
                  <a:gd name="connsiteX19" fmla="*/ 23146 w 336423"/>
                  <a:gd name="connsiteY19" fmla="*/ 544789 h 682078"/>
                  <a:gd name="connsiteX20" fmla="*/ 12383 w 336423"/>
                  <a:gd name="connsiteY20" fmla="*/ 540407 h 682078"/>
                  <a:gd name="connsiteX21" fmla="*/ 151638 w 336423"/>
                  <a:gd name="connsiteY21" fmla="*/ 431155 h 682078"/>
                  <a:gd name="connsiteX22" fmla="*/ 167735 w 336423"/>
                  <a:gd name="connsiteY22" fmla="*/ 531644 h 682078"/>
                  <a:gd name="connsiteX23" fmla="*/ 71342 w 336423"/>
                  <a:gd name="connsiteY23" fmla="*/ 552790 h 682078"/>
                  <a:gd name="connsiteX24" fmla="*/ 71342 w 336423"/>
                  <a:gd name="connsiteY24" fmla="*/ 552790 h 682078"/>
                  <a:gd name="connsiteX25" fmla="*/ 151638 w 336423"/>
                  <a:gd name="connsiteY25" fmla="*/ 431155 h 68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36423" h="682078">
                    <a:moveTo>
                      <a:pt x="12287" y="540502"/>
                    </a:moveTo>
                    <a:cubicBezTo>
                      <a:pt x="4000" y="552980"/>
                      <a:pt x="0" y="574221"/>
                      <a:pt x="0" y="583365"/>
                    </a:cubicBezTo>
                    <a:cubicBezTo>
                      <a:pt x="0" y="635848"/>
                      <a:pt x="62484" y="646420"/>
                      <a:pt x="86392" y="635276"/>
                    </a:cubicBezTo>
                    <a:cubicBezTo>
                      <a:pt x="155448" y="702046"/>
                      <a:pt x="290989" y="684235"/>
                      <a:pt x="336423" y="661851"/>
                    </a:cubicBezTo>
                    <a:lnTo>
                      <a:pt x="97726" y="6816"/>
                    </a:lnTo>
                    <a:cubicBezTo>
                      <a:pt x="92869" y="-5566"/>
                      <a:pt x="75343" y="339"/>
                      <a:pt x="79629" y="13198"/>
                    </a:cubicBezTo>
                    <a:lnTo>
                      <a:pt x="79629" y="13198"/>
                    </a:lnTo>
                    <a:cubicBezTo>
                      <a:pt x="79629" y="13198"/>
                      <a:pt x="120205" y="125784"/>
                      <a:pt x="120205" y="125784"/>
                    </a:cubicBezTo>
                    <a:cubicBezTo>
                      <a:pt x="85534" y="134070"/>
                      <a:pt x="29718" y="159312"/>
                      <a:pt x="29718" y="192840"/>
                    </a:cubicBezTo>
                    <a:cubicBezTo>
                      <a:pt x="29718" y="237417"/>
                      <a:pt x="108680" y="266468"/>
                      <a:pt x="154305" y="263039"/>
                    </a:cubicBezTo>
                    <a:cubicBezTo>
                      <a:pt x="152019" y="273231"/>
                      <a:pt x="154686" y="282279"/>
                      <a:pt x="161734" y="290566"/>
                    </a:cubicBezTo>
                    <a:cubicBezTo>
                      <a:pt x="145161" y="290566"/>
                      <a:pt x="113919" y="298281"/>
                      <a:pt x="103632" y="309331"/>
                    </a:cubicBezTo>
                    <a:cubicBezTo>
                      <a:pt x="79438" y="286756"/>
                      <a:pt x="41529" y="278565"/>
                      <a:pt x="23527" y="292281"/>
                    </a:cubicBezTo>
                    <a:cubicBezTo>
                      <a:pt x="5429" y="306092"/>
                      <a:pt x="4858" y="329523"/>
                      <a:pt x="23813" y="356003"/>
                    </a:cubicBezTo>
                    <a:cubicBezTo>
                      <a:pt x="36957" y="374291"/>
                      <a:pt x="41910" y="392389"/>
                      <a:pt x="27146" y="413629"/>
                    </a:cubicBezTo>
                    <a:cubicBezTo>
                      <a:pt x="82201" y="413629"/>
                      <a:pt x="61913" y="342096"/>
                      <a:pt x="83439" y="342096"/>
                    </a:cubicBezTo>
                    <a:cubicBezTo>
                      <a:pt x="80677" y="356003"/>
                      <a:pt x="82391" y="372005"/>
                      <a:pt x="88583" y="389817"/>
                    </a:cubicBezTo>
                    <a:cubicBezTo>
                      <a:pt x="92678" y="401628"/>
                      <a:pt x="92678" y="410010"/>
                      <a:pt x="85630" y="421440"/>
                    </a:cubicBezTo>
                    <a:cubicBezTo>
                      <a:pt x="67913" y="449824"/>
                      <a:pt x="40291" y="514975"/>
                      <a:pt x="44005" y="573935"/>
                    </a:cubicBezTo>
                    <a:cubicBezTo>
                      <a:pt x="26003" y="573840"/>
                      <a:pt x="16764" y="569458"/>
                      <a:pt x="23146" y="544789"/>
                    </a:cubicBezTo>
                    <a:cubicBezTo>
                      <a:pt x="25527" y="535644"/>
                      <a:pt x="19812" y="529072"/>
                      <a:pt x="12383" y="540407"/>
                    </a:cubicBezTo>
                    <a:close/>
                    <a:moveTo>
                      <a:pt x="151638" y="431155"/>
                    </a:moveTo>
                    <a:cubicBezTo>
                      <a:pt x="141446" y="461445"/>
                      <a:pt x="147828" y="513737"/>
                      <a:pt x="167735" y="531644"/>
                    </a:cubicBezTo>
                    <a:cubicBezTo>
                      <a:pt x="133159" y="531644"/>
                      <a:pt x="92012" y="538121"/>
                      <a:pt x="71342" y="552790"/>
                    </a:cubicBezTo>
                    <a:lnTo>
                      <a:pt x="71342" y="552790"/>
                    </a:lnTo>
                    <a:cubicBezTo>
                      <a:pt x="66389" y="525834"/>
                      <a:pt x="103918" y="477637"/>
                      <a:pt x="151638" y="43115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4" name="Полилиния: фигура 193">
                <a:extLst>
                  <a:ext uri="{FF2B5EF4-FFF2-40B4-BE49-F238E27FC236}">
                    <a16:creationId xmlns:a16="http://schemas.microsoft.com/office/drawing/2014/main" id="{0DC58897-4892-4279-945B-0CD0A945FA21}"/>
                  </a:ext>
                </a:extLst>
              </p:cNvPr>
              <p:cNvSpPr/>
              <p:nvPr/>
            </p:nvSpPr>
            <p:spPr>
              <a:xfrm>
                <a:off x="7964900" y="8895207"/>
                <a:ext cx="369474" cy="254793"/>
              </a:xfrm>
              <a:custGeom>
                <a:avLst/>
                <a:gdLst>
                  <a:gd name="connsiteX0" fmla="*/ 369475 w 369474"/>
                  <a:gd name="connsiteY0" fmla="*/ 132969 h 254793"/>
                  <a:gd name="connsiteX1" fmla="*/ 356044 w 369474"/>
                  <a:gd name="connsiteY1" fmla="*/ 34861 h 254793"/>
                  <a:gd name="connsiteX2" fmla="*/ 355854 w 369474"/>
                  <a:gd name="connsiteY2" fmla="*/ 34195 h 254793"/>
                  <a:gd name="connsiteX3" fmla="*/ 351758 w 369474"/>
                  <a:gd name="connsiteY3" fmla="*/ 0 h 254793"/>
                  <a:gd name="connsiteX4" fmla="*/ 315944 w 369474"/>
                  <a:gd name="connsiteY4" fmla="*/ 28099 h 254793"/>
                  <a:gd name="connsiteX5" fmla="*/ 317278 w 369474"/>
                  <a:gd name="connsiteY5" fmla="*/ 33052 h 254793"/>
                  <a:gd name="connsiteX6" fmla="*/ 203264 w 369474"/>
                  <a:gd name="connsiteY6" fmla="*/ 159639 h 254793"/>
                  <a:gd name="connsiteX7" fmla="*/ 180499 w 369474"/>
                  <a:gd name="connsiteY7" fmla="*/ 161354 h 254793"/>
                  <a:gd name="connsiteX8" fmla="*/ 65818 w 369474"/>
                  <a:gd name="connsiteY8" fmla="*/ 94393 h 254793"/>
                  <a:gd name="connsiteX9" fmla="*/ 62675 w 369474"/>
                  <a:gd name="connsiteY9" fmla="*/ 83629 h 254793"/>
                  <a:gd name="connsiteX10" fmla="*/ 58198 w 369474"/>
                  <a:gd name="connsiteY10" fmla="*/ 83915 h 254793"/>
                  <a:gd name="connsiteX11" fmla="*/ 0 w 369474"/>
                  <a:gd name="connsiteY11" fmla="*/ 71628 h 254793"/>
                  <a:gd name="connsiteX12" fmla="*/ 32671 w 369474"/>
                  <a:gd name="connsiteY12" fmla="*/ 194024 h 254793"/>
                  <a:gd name="connsiteX13" fmla="*/ 61246 w 369474"/>
                  <a:gd name="connsiteY13" fmla="*/ 247650 h 254793"/>
                  <a:gd name="connsiteX14" fmla="*/ 131921 w 369474"/>
                  <a:gd name="connsiteY14" fmla="*/ 254794 h 254793"/>
                  <a:gd name="connsiteX15" fmla="*/ 369475 w 369474"/>
                  <a:gd name="connsiteY15" fmla="*/ 133064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9474" h="254793">
                    <a:moveTo>
                      <a:pt x="369475" y="132969"/>
                    </a:moveTo>
                    <a:cubicBezTo>
                      <a:pt x="361950" y="101155"/>
                      <a:pt x="357188" y="68485"/>
                      <a:pt x="356044" y="34861"/>
                    </a:cubicBezTo>
                    <a:cubicBezTo>
                      <a:pt x="356044" y="34671"/>
                      <a:pt x="355949" y="34385"/>
                      <a:pt x="355854" y="34195"/>
                    </a:cubicBezTo>
                    <a:cubicBezTo>
                      <a:pt x="356044" y="29527"/>
                      <a:pt x="354140" y="14002"/>
                      <a:pt x="351758" y="0"/>
                    </a:cubicBezTo>
                    <a:cubicBezTo>
                      <a:pt x="341757" y="10858"/>
                      <a:pt x="329851" y="20574"/>
                      <a:pt x="315944" y="28099"/>
                    </a:cubicBezTo>
                    <a:cubicBezTo>
                      <a:pt x="316230" y="29813"/>
                      <a:pt x="317087" y="31337"/>
                      <a:pt x="317278" y="33052"/>
                    </a:cubicBezTo>
                    <a:cubicBezTo>
                      <a:pt x="325374" y="92202"/>
                      <a:pt x="274225" y="148971"/>
                      <a:pt x="203264" y="159639"/>
                    </a:cubicBezTo>
                    <a:cubicBezTo>
                      <a:pt x="195644" y="160782"/>
                      <a:pt x="188024" y="161354"/>
                      <a:pt x="180499" y="161354"/>
                    </a:cubicBezTo>
                    <a:cubicBezTo>
                      <a:pt x="129159" y="161354"/>
                      <a:pt x="82963" y="135255"/>
                      <a:pt x="65818" y="94393"/>
                    </a:cubicBezTo>
                    <a:cubicBezTo>
                      <a:pt x="64389" y="90964"/>
                      <a:pt x="63722" y="87249"/>
                      <a:pt x="62675" y="83629"/>
                    </a:cubicBezTo>
                    <a:cubicBezTo>
                      <a:pt x="61246" y="83629"/>
                      <a:pt x="59722" y="83915"/>
                      <a:pt x="58198" y="83915"/>
                    </a:cubicBezTo>
                    <a:cubicBezTo>
                      <a:pt x="37338" y="83915"/>
                      <a:pt x="17526" y="79438"/>
                      <a:pt x="0" y="71628"/>
                    </a:cubicBezTo>
                    <a:cubicBezTo>
                      <a:pt x="6191" y="114300"/>
                      <a:pt x="16193" y="155829"/>
                      <a:pt x="32671" y="194024"/>
                    </a:cubicBezTo>
                    <a:cubicBezTo>
                      <a:pt x="40767" y="212693"/>
                      <a:pt x="50387" y="230600"/>
                      <a:pt x="61246" y="247650"/>
                    </a:cubicBezTo>
                    <a:cubicBezTo>
                      <a:pt x="83630" y="252317"/>
                      <a:pt x="107347" y="254794"/>
                      <a:pt x="131921" y="254794"/>
                    </a:cubicBezTo>
                    <a:cubicBezTo>
                      <a:pt x="243269" y="254794"/>
                      <a:pt x="337852" y="203549"/>
                      <a:pt x="369475" y="1330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5" name="Полилиния: фигура 194">
                <a:extLst>
                  <a:ext uri="{FF2B5EF4-FFF2-40B4-BE49-F238E27FC236}">
                    <a16:creationId xmlns:a16="http://schemas.microsoft.com/office/drawing/2014/main" id="{31BB4F82-2FD5-4013-BB1A-0473CBBACAB0}"/>
                  </a:ext>
                </a:extLst>
              </p:cNvPr>
              <p:cNvSpPr/>
              <p:nvPr/>
            </p:nvSpPr>
            <p:spPr>
              <a:xfrm>
                <a:off x="8217217" y="9196958"/>
                <a:ext cx="276034" cy="196674"/>
              </a:xfrm>
              <a:custGeom>
                <a:avLst/>
                <a:gdLst>
                  <a:gd name="connsiteX0" fmla="*/ 190786 w 276034"/>
                  <a:gd name="connsiteY0" fmla="*/ 0 h 196674"/>
                  <a:gd name="connsiteX1" fmla="*/ 0 w 276034"/>
                  <a:gd name="connsiteY1" fmla="*/ 120491 h 196674"/>
                  <a:gd name="connsiteX2" fmla="*/ 234125 w 276034"/>
                  <a:gd name="connsiteY2" fmla="*/ 196501 h 196674"/>
                  <a:gd name="connsiteX3" fmla="*/ 276035 w 276034"/>
                  <a:gd name="connsiteY3" fmla="*/ 94488 h 196674"/>
                  <a:gd name="connsiteX4" fmla="*/ 190786 w 276034"/>
                  <a:gd name="connsiteY4" fmla="*/ 0 h 196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034" h="196674">
                    <a:moveTo>
                      <a:pt x="190786" y="0"/>
                    </a:moveTo>
                    <a:cubicBezTo>
                      <a:pt x="167735" y="64198"/>
                      <a:pt x="92297" y="113062"/>
                      <a:pt x="0" y="120491"/>
                    </a:cubicBezTo>
                    <a:cubicBezTo>
                      <a:pt x="90773" y="172974"/>
                      <a:pt x="183642" y="199072"/>
                      <a:pt x="234125" y="196501"/>
                    </a:cubicBezTo>
                    <a:cubicBezTo>
                      <a:pt x="232505" y="181070"/>
                      <a:pt x="255937" y="114395"/>
                      <a:pt x="276035" y="94488"/>
                    </a:cubicBezTo>
                    <a:cubicBezTo>
                      <a:pt x="243269" y="67342"/>
                      <a:pt x="214884" y="35433"/>
                      <a:pt x="190786" y="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6" name="Полилиния: фигура 195">
                <a:extLst>
                  <a:ext uri="{FF2B5EF4-FFF2-40B4-BE49-F238E27FC236}">
                    <a16:creationId xmlns:a16="http://schemas.microsoft.com/office/drawing/2014/main" id="{A4245A79-8F3D-4A2C-8748-7EFE3DABC6B0}"/>
                  </a:ext>
                </a:extLst>
              </p:cNvPr>
              <p:cNvSpPr/>
              <p:nvPr/>
            </p:nvSpPr>
            <p:spPr>
              <a:xfrm>
                <a:off x="8048815" y="8621619"/>
                <a:ext cx="2154173" cy="1069687"/>
              </a:xfrm>
              <a:custGeom>
                <a:avLst/>
                <a:gdLst>
                  <a:gd name="connsiteX0" fmla="*/ 1876711 w 2154173"/>
                  <a:gd name="connsiteY0" fmla="*/ 297591 h 1069687"/>
                  <a:gd name="connsiteX1" fmla="*/ 1837754 w 2154173"/>
                  <a:gd name="connsiteY1" fmla="*/ 316164 h 1069687"/>
                  <a:gd name="connsiteX2" fmla="*/ 1873282 w 2154173"/>
                  <a:gd name="connsiteY2" fmla="*/ 248251 h 1069687"/>
                  <a:gd name="connsiteX3" fmla="*/ 1926527 w 2154173"/>
                  <a:gd name="connsiteY3" fmla="*/ 216723 h 1069687"/>
                  <a:gd name="connsiteX4" fmla="*/ 1901476 w 2154173"/>
                  <a:gd name="connsiteY4" fmla="*/ 136809 h 1069687"/>
                  <a:gd name="connsiteX5" fmla="*/ 1821656 w 2154173"/>
                  <a:gd name="connsiteY5" fmla="*/ 161859 h 1069687"/>
                  <a:gd name="connsiteX6" fmla="*/ 1826133 w 2154173"/>
                  <a:gd name="connsiteY6" fmla="*/ 223581 h 1069687"/>
                  <a:gd name="connsiteX7" fmla="*/ 1790605 w 2154173"/>
                  <a:gd name="connsiteY7" fmla="*/ 291495 h 1069687"/>
                  <a:gd name="connsiteX8" fmla="*/ 1783652 w 2154173"/>
                  <a:gd name="connsiteY8" fmla="*/ 248823 h 1069687"/>
                  <a:gd name="connsiteX9" fmla="*/ 1757744 w 2154173"/>
                  <a:gd name="connsiteY9" fmla="*/ 166241 h 1069687"/>
                  <a:gd name="connsiteX10" fmla="*/ 1562481 w 2154173"/>
                  <a:gd name="connsiteY10" fmla="*/ 64133 h 1069687"/>
                  <a:gd name="connsiteX11" fmla="*/ 1556766 w 2154173"/>
                  <a:gd name="connsiteY11" fmla="*/ 74991 h 1069687"/>
                  <a:gd name="connsiteX12" fmla="*/ 1573340 w 2154173"/>
                  <a:gd name="connsiteY12" fmla="*/ 151477 h 1069687"/>
                  <a:gd name="connsiteX13" fmla="*/ 1594009 w 2154173"/>
                  <a:gd name="connsiteY13" fmla="*/ 217581 h 1069687"/>
                  <a:gd name="connsiteX14" fmla="*/ 1624013 w 2154173"/>
                  <a:gd name="connsiteY14" fmla="*/ 289780 h 1069687"/>
                  <a:gd name="connsiteX15" fmla="*/ 1658398 w 2154173"/>
                  <a:gd name="connsiteY15" fmla="*/ 307782 h 1069687"/>
                  <a:gd name="connsiteX16" fmla="*/ 1655159 w 2154173"/>
                  <a:gd name="connsiteY16" fmla="*/ 308259 h 1069687"/>
                  <a:gd name="connsiteX17" fmla="*/ 1621727 w 2154173"/>
                  <a:gd name="connsiteY17" fmla="*/ 335119 h 1069687"/>
                  <a:gd name="connsiteX18" fmla="*/ 1661541 w 2154173"/>
                  <a:gd name="connsiteY18" fmla="*/ 425988 h 1069687"/>
                  <a:gd name="connsiteX19" fmla="*/ 1634109 w 2154173"/>
                  <a:gd name="connsiteY19" fmla="*/ 430655 h 1069687"/>
                  <a:gd name="connsiteX20" fmla="*/ 1634014 w 2154173"/>
                  <a:gd name="connsiteY20" fmla="*/ 430179 h 1069687"/>
                  <a:gd name="connsiteX21" fmla="*/ 1433798 w 2154173"/>
                  <a:gd name="connsiteY21" fmla="*/ 380077 h 1069687"/>
                  <a:gd name="connsiteX22" fmla="*/ 1315593 w 2154173"/>
                  <a:gd name="connsiteY22" fmla="*/ 315 h 1069687"/>
                  <a:gd name="connsiteX23" fmla="*/ 1315593 w 2154173"/>
                  <a:gd name="connsiteY23" fmla="*/ 163574 h 1069687"/>
                  <a:gd name="connsiteX24" fmla="*/ 1213485 w 2154173"/>
                  <a:gd name="connsiteY24" fmla="*/ 258443 h 1069687"/>
                  <a:gd name="connsiteX25" fmla="*/ 1103757 w 2154173"/>
                  <a:gd name="connsiteY25" fmla="*/ 258443 h 1069687"/>
                  <a:gd name="connsiteX26" fmla="*/ 973836 w 2154173"/>
                  <a:gd name="connsiteY26" fmla="*/ 337500 h 1069687"/>
                  <a:gd name="connsiteX27" fmla="*/ 843915 w 2154173"/>
                  <a:gd name="connsiteY27" fmla="*/ 258443 h 1069687"/>
                  <a:gd name="connsiteX28" fmla="*/ 734187 w 2154173"/>
                  <a:gd name="connsiteY28" fmla="*/ 258443 h 1069687"/>
                  <a:gd name="connsiteX29" fmla="*/ 632174 w 2154173"/>
                  <a:gd name="connsiteY29" fmla="*/ 163574 h 1069687"/>
                  <a:gd name="connsiteX30" fmla="*/ 632174 w 2154173"/>
                  <a:gd name="connsiteY30" fmla="*/ 315 h 1069687"/>
                  <a:gd name="connsiteX31" fmla="*/ 513874 w 2154173"/>
                  <a:gd name="connsiteY31" fmla="*/ 380077 h 1069687"/>
                  <a:gd name="connsiteX32" fmla="*/ 303847 w 2154173"/>
                  <a:gd name="connsiteY32" fmla="*/ 431607 h 1069687"/>
                  <a:gd name="connsiteX33" fmla="*/ 47720 w 2154173"/>
                  <a:gd name="connsiteY33" fmla="*/ 556480 h 1069687"/>
                  <a:gd name="connsiteX34" fmla="*/ 0 w 2154173"/>
                  <a:gd name="connsiteY34" fmla="*/ 553432 h 1069687"/>
                  <a:gd name="connsiteX35" fmla="*/ 123730 w 2154173"/>
                  <a:gd name="connsiteY35" fmla="*/ 667732 h 1069687"/>
                  <a:gd name="connsiteX36" fmla="*/ 143828 w 2154173"/>
                  <a:gd name="connsiteY36" fmla="*/ 668494 h 1069687"/>
                  <a:gd name="connsiteX37" fmla="*/ 337471 w 2154173"/>
                  <a:gd name="connsiteY37" fmla="*/ 540764 h 1069687"/>
                  <a:gd name="connsiteX38" fmla="*/ 330422 w 2154173"/>
                  <a:gd name="connsiteY38" fmla="*/ 528191 h 1069687"/>
                  <a:gd name="connsiteX39" fmla="*/ 594932 w 2154173"/>
                  <a:gd name="connsiteY39" fmla="*/ 462087 h 1069687"/>
                  <a:gd name="connsiteX40" fmla="*/ 614362 w 2154173"/>
                  <a:gd name="connsiteY40" fmla="*/ 433036 h 1069687"/>
                  <a:gd name="connsiteX41" fmla="*/ 764953 w 2154173"/>
                  <a:gd name="connsiteY41" fmla="*/ 311307 h 1069687"/>
                  <a:gd name="connsiteX42" fmla="*/ 885349 w 2154173"/>
                  <a:gd name="connsiteY42" fmla="*/ 483900 h 1069687"/>
                  <a:gd name="connsiteX43" fmla="*/ 476631 w 2154173"/>
                  <a:gd name="connsiteY43" fmla="*/ 750505 h 1069687"/>
                  <a:gd name="connsiteX44" fmla="*/ 577215 w 2154173"/>
                  <a:gd name="connsiteY44" fmla="*/ 871281 h 1069687"/>
                  <a:gd name="connsiteX45" fmla="*/ 580549 w 2154173"/>
                  <a:gd name="connsiteY45" fmla="*/ 870710 h 1069687"/>
                  <a:gd name="connsiteX46" fmla="*/ 582454 w 2154173"/>
                  <a:gd name="connsiteY46" fmla="*/ 867948 h 1069687"/>
                  <a:gd name="connsiteX47" fmla="*/ 905256 w 2154173"/>
                  <a:gd name="connsiteY47" fmla="*/ 536668 h 1069687"/>
                  <a:gd name="connsiteX48" fmla="*/ 913543 w 2154173"/>
                  <a:gd name="connsiteY48" fmla="*/ 558957 h 1069687"/>
                  <a:gd name="connsiteX49" fmla="*/ 671132 w 2154173"/>
                  <a:gd name="connsiteY49" fmla="*/ 845469 h 1069687"/>
                  <a:gd name="connsiteX50" fmla="*/ 776669 w 2154173"/>
                  <a:gd name="connsiteY50" fmla="*/ 971294 h 1069687"/>
                  <a:gd name="connsiteX51" fmla="*/ 782193 w 2154173"/>
                  <a:gd name="connsiteY51" fmla="*/ 967484 h 1069687"/>
                  <a:gd name="connsiteX52" fmla="*/ 927926 w 2154173"/>
                  <a:gd name="connsiteY52" fmla="*/ 605820 h 1069687"/>
                  <a:gd name="connsiteX53" fmla="*/ 931831 w 2154173"/>
                  <a:gd name="connsiteY53" fmla="*/ 642586 h 1069687"/>
                  <a:gd name="connsiteX54" fmla="*/ 866299 w 2154173"/>
                  <a:gd name="connsiteY54" fmla="*/ 958435 h 1069687"/>
                  <a:gd name="connsiteX55" fmla="*/ 972026 w 2154173"/>
                  <a:gd name="connsiteY55" fmla="*/ 1069687 h 1069687"/>
                  <a:gd name="connsiteX56" fmla="*/ 1081088 w 2154173"/>
                  <a:gd name="connsiteY56" fmla="*/ 958435 h 1069687"/>
                  <a:gd name="connsiteX57" fmla="*/ 1015556 w 2154173"/>
                  <a:gd name="connsiteY57" fmla="*/ 642586 h 1069687"/>
                  <a:gd name="connsiteX58" fmla="*/ 1019556 w 2154173"/>
                  <a:gd name="connsiteY58" fmla="*/ 605820 h 1069687"/>
                  <a:gd name="connsiteX59" fmla="*/ 1165193 w 2154173"/>
                  <a:gd name="connsiteY59" fmla="*/ 967484 h 1069687"/>
                  <a:gd name="connsiteX60" fmla="*/ 1170718 w 2154173"/>
                  <a:gd name="connsiteY60" fmla="*/ 971294 h 1069687"/>
                  <a:gd name="connsiteX61" fmla="*/ 1276350 w 2154173"/>
                  <a:gd name="connsiteY61" fmla="*/ 845469 h 1069687"/>
                  <a:gd name="connsiteX62" fmla="*/ 1033939 w 2154173"/>
                  <a:gd name="connsiteY62" fmla="*/ 558957 h 1069687"/>
                  <a:gd name="connsiteX63" fmla="*/ 1042226 w 2154173"/>
                  <a:gd name="connsiteY63" fmla="*/ 536668 h 1069687"/>
                  <a:gd name="connsiteX64" fmla="*/ 1365028 w 2154173"/>
                  <a:gd name="connsiteY64" fmla="*/ 867948 h 1069687"/>
                  <a:gd name="connsiteX65" fmla="*/ 1366933 w 2154173"/>
                  <a:gd name="connsiteY65" fmla="*/ 870710 h 1069687"/>
                  <a:gd name="connsiteX66" fmla="*/ 1370171 w 2154173"/>
                  <a:gd name="connsiteY66" fmla="*/ 871281 h 1069687"/>
                  <a:gd name="connsiteX67" fmla="*/ 1470660 w 2154173"/>
                  <a:gd name="connsiteY67" fmla="*/ 750505 h 1069687"/>
                  <a:gd name="connsiteX68" fmla="*/ 1062038 w 2154173"/>
                  <a:gd name="connsiteY68" fmla="*/ 483900 h 1069687"/>
                  <a:gd name="connsiteX69" fmla="*/ 1182434 w 2154173"/>
                  <a:gd name="connsiteY69" fmla="*/ 311307 h 1069687"/>
                  <a:gd name="connsiteX70" fmla="*/ 1332929 w 2154173"/>
                  <a:gd name="connsiteY70" fmla="*/ 433036 h 1069687"/>
                  <a:gd name="connsiteX71" fmla="*/ 1352360 w 2154173"/>
                  <a:gd name="connsiteY71" fmla="*/ 461992 h 1069687"/>
                  <a:gd name="connsiteX72" fmla="*/ 1572006 w 2154173"/>
                  <a:gd name="connsiteY72" fmla="*/ 505617 h 1069687"/>
                  <a:gd name="connsiteX73" fmla="*/ 1618964 w 2154173"/>
                  <a:gd name="connsiteY73" fmla="*/ 598295 h 1069687"/>
                  <a:gd name="connsiteX74" fmla="*/ 1619536 w 2154173"/>
                  <a:gd name="connsiteY74" fmla="*/ 599152 h 1069687"/>
                  <a:gd name="connsiteX75" fmla="*/ 1619536 w 2154173"/>
                  <a:gd name="connsiteY75" fmla="*/ 599152 h 1069687"/>
                  <a:gd name="connsiteX76" fmla="*/ 1551051 w 2154173"/>
                  <a:gd name="connsiteY76" fmla="*/ 637633 h 1069687"/>
                  <a:gd name="connsiteX77" fmla="*/ 1542002 w 2154173"/>
                  <a:gd name="connsiteY77" fmla="*/ 770031 h 1069687"/>
                  <a:gd name="connsiteX78" fmla="*/ 1509903 w 2154173"/>
                  <a:gd name="connsiteY78" fmla="*/ 859185 h 1069687"/>
                  <a:gd name="connsiteX79" fmla="*/ 1515809 w 2154173"/>
                  <a:gd name="connsiteY79" fmla="*/ 873091 h 1069687"/>
                  <a:gd name="connsiteX80" fmla="*/ 1530572 w 2154173"/>
                  <a:gd name="connsiteY80" fmla="*/ 869948 h 1069687"/>
                  <a:gd name="connsiteX81" fmla="*/ 1585436 w 2154173"/>
                  <a:gd name="connsiteY81" fmla="*/ 792605 h 1069687"/>
                  <a:gd name="connsiteX82" fmla="*/ 1688973 w 2154173"/>
                  <a:gd name="connsiteY82" fmla="*/ 709738 h 1069687"/>
                  <a:gd name="connsiteX83" fmla="*/ 1681448 w 2154173"/>
                  <a:gd name="connsiteY83" fmla="*/ 631537 h 1069687"/>
                  <a:gd name="connsiteX84" fmla="*/ 1810036 w 2154173"/>
                  <a:gd name="connsiteY84" fmla="*/ 591532 h 1069687"/>
                  <a:gd name="connsiteX85" fmla="*/ 1801178 w 2154173"/>
                  <a:gd name="connsiteY85" fmla="*/ 498663 h 1069687"/>
                  <a:gd name="connsiteX86" fmla="*/ 1897475 w 2154173"/>
                  <a:gd name="connsiteY86" fmla="*/ 479328 h 1069687"/>
                  <a:gd name="connsiteX87" fmla="*/ 1900523 w 2154173"/>
                  <a:gd name="connsiteY87" fmla="*/ 436560 h 1069687"/>
                  <a:gd name="connsiteX88" fmla="*/ 1899095 w 2154173"/>
                  <a:gd name="connsiteY88" fmla="*/ 433608 h 1069687"/>
                  <a:gd name="connsiteX89" fmla="*/ 1933670 w 2154173"/>
                  <a:gd name="connsiteY89" fmla="*/ 451705 h 1069687"/>
                  <a:gd name="connsiteX90" fmla="*/ 2010156 w 2154173"/>
                  <a:gd name="connsiteY90" fmla="*/ 435132 h 1069687"/>
                  <a:gd name="connsiteX91" fmla="*/ 2076260 w 2154173"/>
                  <a:gd name="connsiteY91" fmla="*/ 414462 h 1069687"/>
                  <a:gd name="connsiteX92" fmla="*/ 2148459 w 2154173"/>
                  <a:gd name="connsiteY92" fmla="*/ 384459 h 1069687"/>
                  <a:gd name="connsiteX93" fmla="*/ 2154174 w 2154173"/>
                  <a:gd name="connsiteY93" fmla="*/ 373600 h 1069687"/>
                  <a:gd name="connsiteX94" fmla="*/ 1958911 w 2154173"/>
                  <a:gd name="connsiteY94" fmla="*/ 271492 h 1069687"/>
                  <a:gd name="connsiteX95" fmla="*/ 1876330 w 2154173"/>
                  <a:gd name="connsiteY95" fmla="*/ 297400 h 1069687"/>
                  <a:gd name="connsiteX96" fmla="*/ 1568006 w 2154173"/>
                  <a:gd name="connsiteY96" fmla="*/ 720596 h 1069687"/>
                  <a:gd name="connsiteX97" fmla="*/ 1582865 w 2154173"/>
                  <a:gd name="connsiteY97" fmla="*/ 660493 h 1069687"/>
                  <a:gd name="connsiteX98" fmla="*/ 1609249 w 2154173"/>
                  <a:gd name="connsiteY98" fmla="*/ 642777 h 1069687"/>
                  <a:gd name="connsiteX99" fmla="*/ 1568006 w 2154173"/>
                  <a:gd name="connsiteY99" fmla="*/ 720596 h 1069687"/>
                  <a:gd name="connsiteX100" fmla="*/ 1652969 w 2154173"/>
                  <a:gd name="connsiteY100" fmla="*/ 697260 h 1069687"/>
                  <a:gd name="connsiteX101" fmla="*/ 1611344 w 2154173"/>
                  <a:gd name="connsiteY101" fmla="*/ 743647 h 1069687"/>
                  <a:gd name="connsiteX102" fmla="*/ 1653635 w 2154173"/>
                  <a:gd name="connsiteY102" fmla="*/ 663732 h 1069687"/>
                  <a:gd name="connsiteX103" fmla="*/ 1652969 w 2154173"/>
                  <a:gd name="connsiteY103" fmla="*/ 697260 h 1069687"/>
                  <a:gd name="connsiteX104" fmla="*/ 1719263 w 2154173"/>
                  <a:gd name="connsiteY104" fmla="*/ 428178 h 1069687"/>
                  <a:gd name="connsiteX105" fmla="*/ 1713833 w 2154173"/>
                  <a:gd name="connsiteY105" fmla="*/ 422940 h 1069687"/>
                  <a:gd name="connsiteX106" fmla="*/ 1656112 w 2154173"/>
                  <a:gd name="connsiteY106" fmla="*/ 353026 h 1069687"/>
                  <a:gd name="connsiteX107" fmla="*/ 1666018 w 2154173"/>
                  <a:gd name="connsiteY107" fmla="*/ 345406 h 1069687"/>
                  <a:gd name="connsiteX108" fmla="*/ 1751648 w 2154173"/>
                  <a:gd name="connsiteY108" fmla="*/ 366266 h 1069687"/>
                  <a:gd name="connsiteX109" fmla="*/ 1719358 w 2154173"/>
                  <a:gd name="connsiteY109" fmla="*/ 428178 h 1069687"/>
                  <a:gd name="connsiteX110" fmla="*/ 1863757 w 2154173"/>
                  <a:gd name="connsiteY110" fmla="*/ 461706 h 1069687"/>
                  <a:gd name="connsiteX111" fmla="*/ 1773365 w 2154173"/>
                  <a:gd name="connsiteY111" fmla="*/ 454086 h 1069687"/>
                  <a:gd name="connsiteX112" fmla="*/ 1766316 w 2154173"/>
                  <a:gd name="connsiteY112" fmla="*/ 452658 h 1069687"/>
                  <a:gd name="connsiteX113" fmla="*/ 1798606 w 2154173"/>
                  <a:gd name="connsiteY113" fmla="*/ 390840 h 1069687"/>
                  <a:gd name="connsiteX114" fmla="*/ 1864328 w 2154173"/>
                  <a:gd name="connsiteY114" fmla="*/ 449133 h 1069687"/>
                  <a:gd name="connsiteX115" fmla="*/ 1863757 w 2154173"/>
                  <a:gd name="connsiteY115" fmla="*/ 461611 h 1069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2154173" h="1069687">
                    <a:moveTo>
                      <a:pt x="1876711" y="297591"/>
                    </a:moveTo>
                    <a:cubicBezTo>
                      <a:pt x="1869091" y="312164"/>
                      <a:pt x="1853089" y="318927"/>
                      <a:pt x="1837754" y="316164"/>
                    </a:cubicBezTo>
                    <a:lnTo>
                      <a:pt x="1873282" y="248251"/>
                    </a:lnTo>
                    <a:cubicBezTo>
                      <a:pt x="1894904" y="248537"/>
                      <a:pt x="1915859" y="237202"/>
                      <a:pt x="1926527" y="216723"/>
                    </a:cubicBezTo>
                    <a:cubicBezTo>
                      <a:pt x="1941671" y="187767"/>
                      <a:pt x="1930432" y="151953"/>
                      <a:pt x="1901476" y="136809"/>
                    </a:cubicBezTo>
                    <a:cubicBezTo>
                      <a:pt x="1872520" y="121664"/>
                      <a:pt x="1836706" y="132903"/>
                      <a:pt x="1821656" y="161859"/>
                    </a:cubicBezTo>
                    <a:cubicBezTo>
                      <a:pt x="1810988" y="182243"/>
                      <a:pt x="1813655" y="205960"/>
                      <a:pt x="1826133" y="223581"/>
                    </a:cubicBezTo>
                    <a:lnTo>
                      <a:pt x="1790605" y="291495"/>
                    </a:lnTo>
                    <a:cubicBezTo>
                      <a:pt x="1779556" y="280446"/>
                      <a:pt x="1776032" y="263396"/>
                      <a:pt x="1783652" y="248823"/>
                    </a:cubicBezTo>
                    <a:cubicBezTo>
                      <a:pt x="1799273" y="218819"/>
                      <a:pt x="1787652" y="181957"/>
                      <a:pt x="1757744" y="166241"/>
                    </a:cubicBezTo>
                    <a:lnTo>
                      <a:pt x="1562481" y="64133"/>
                    </a:lnTo>
                    <a:lnTo>
                      <a:pt x="1556766" y="74991"/>
                    </a:lnTo>
                    <a:cubicBezTo>
                      <a:pt x="1543145" y="101090"/>
                      <a:pt x="1550099" y="133284"/>
                      <a:pt x="1573340" y="151477"/>
                    </a:cubicBezTo>
                    <a:cubicBezTo>
                      <a:pt x="1565910" y="175671"/>
                      <a:pt x="1574102" y="201960"/>
                      <a:pt x="1594009" y="217581"/>
                    </a:cubicBezTo>
                    <a:cubicBezTo>
                      <a:pt x="1585341" y="245775"/>
                      <a:pt x="1597914" y="276064"/>
                      <a:pt x="1624013" y="289780"/>
                    </a:cubicBezTo>
                    <a:lnTo>
                      <a:pt x="1658398" y="307782"/>
                    </a:lnTo>
                    <a:cubicBezTo>
                      <a:pt x="1657350" y="308068"/>
                      <a:pt x="1656112" y="307973"/>
                      <a:pt x="1655159" y="308259"/>
                    </a:cubicBezTo>
                    <a:cubicBezTo>
                      <a:pt x="1640015" y="312640"/>
                      <a:pt x="1628775" y="321689"/>
                      <a:pt x="1621727" y="335119"/>
                    </a:cubicBezTo>
                    <a:cubicBezTo>
                      <a:pt x="1606772" y="363694"/>
                      <a:pt x="1628965" y="393222"/>
                      <a:pt x="1661541" y="425988"/>
                    </a:cubicBezTo>
                    <a:cubicBezTo>
                      <a:pt x="1651921" y="426464"/>
                      <a:pt x="1642777" y="428083"/>
                      <a:pt x="1634109" y="430655"/>
                    </a:cubicBezTo>
                    <a:cubicBezTo>
                      <a:pt x="1634109" y="430655"/>
                      <a:pt x="1634014" y="430274"/>
                      <a:pt x="1634014" y="430179"/>
                    </a:cubicBezTo>
                    <a:cubicBezTo>
                      <a:pt x="1576197" y="438275"/>
                      <a:pt x="1418463" y="403223"/>
                      <a:pt x="1433798" y="380077"/>
                    </a:cubicBezTo>
                    <a:cubicBezTo>
                      <a:pt x="1606582" y="136999"/>
                      <a:pt x="1474470" y="-7686"/>
                      <a:pt x="1315593" y="315"/>
                    </a:cubicBezTo>
                    <a:lnTo>
                      <a:pt x="1315593" y="163574"/>
                    </a:lnTo>
                    <a:cubicBezTo>
                      <a:pt x="1315593" y="215961"/>
                      <a:pt x="1269873" y="258443"/>
                      <a:pt x="1213485" y="258443"/>
                    </a:cubicBezTo>
                    <a:lnTo>
                      <a:pt x="1103757" y="258443"/>
                    </a:lnTo>
                    <a:cubicBezTo>
                      <a:pt x="1025081" y="258443"/>
                      <a:pt x="973836" y="337500"/>
                      <a:pt x="973836" y="337500"/>
                    </a:cubicBezTo>
                    <a:cubicBezTo>
                      <a:pt x="973836" y="337500"/>
                      <a:pt x="922592" y="258443"/>
                      <a:pt x="843915" y="258443"/>
                    </a:cubicBezTo>
                    <a:lnTo>
                      <a:pt x="734187" y="258443"/>
                    </a:lnTo>
                    <a:cubicBezTo>
                      <a:pt x="677799" y="258443"/>
                      <a:pt x="632174" y="215961"/>
                      <a:pt x="632174" y="163574"/>
                    </a:cubicBezTo>
                    <a:lnTo>
                      <a:pt x="632174" y="315"/>
                    </a:lnTo>
                    <a:cubicBezTo>
                      <a:pt x="473297" y="-7686"/>
                      <a:pt x="340995" y="136999"/>
                      <a:pt x="513874" y="380077"/>
                    </a:cubicBezTo>
                    <a:cubicBezTo>
                      <a:pt x="528257" y="401794"/>
                      <a:pt x="383858" y="435989"/>
                      <a:pt x="303847" y="431607"/>
                    </a:cubicBezTo>
                    <a:cubicBezTo>
                      <a:pt x="262223" y="504855"/>
                      <a:pt x="163163" y="556480"/>
                      <a:pt x="47720" y="556480"/>
                    </a:cubicBezTo>
                    <a:cubicBezTo>
                      <a:pt x="31432" y="556480"/>
                      <a:pt x="15526" y="555432"/>
                      <a:pt x="0" y="553432"/>
                    </a:cubicBezTo>
                    <a:cubicBezTo>
                      <a:pt x="34766" y="598200"/>
                      <a:pt x="78010" y="636395"/>
                      <a:pt x="123730" y="667732"/>
                    </a:cubicBezTo>
                    <a:cubicBezTo>
                      <a:pt x="130302" y="668208"/>
                      <a:pt x="137065" y="668494"/>
                      <a:pt x="143828" y="668494"/>
                    </a:cubicBezTo>
                    <a:cubicBezTo>
                      <a:pt x="247650" y="668494"/>
                      <a:pt x="332422" y="611725"/>
                      <a:pt x="337471" y="540764"/>
                    </a:cubicBezTo>
                    <a:cubicBezTo>
                      <a:pt x="335089" y="536573"/>
                      <a:pt x="332708" y="532477"/>
                      <a:pt x="330422" y="528191"/>
                    </a:cubicBezTo>
                    <a:cubicBezTo>
                      <a:pt x="396621" y="488948"/>
                      <a:pt x="504063" y="462087"/>
                      <a:pt x="594932" y="462087"/>
                    </a:cubicBezTo>
                    <a:cubicBezTo>
                      <a:pt x="612267" y="462087"/>
                      <a:pt x="620363" y="447419"/>
                      <a:pt x="614362" y="433036"/>
                    </a:cubicBezTo>
                    <a:cubicBezTo>
                      <a:pt x="569785" y="325689"/>
                      <a:pt x="665702" y="247965"/>
                      <a:pt x="764953" y="311307"/>
                    </a:cubicBezTo>
                    <a:cubicBezTo>
                      <a:pt x="808292" y="338929"/>
                      <a:pt x="852202" y="393222"/>
                      <a:pt x="885349" y="483900"/>
                    </a:cubicBezTo>
                    <a:cubicBezTo>
                      <a:pt x="722471" y="523333"/>
                      <a:pt x="518065" y="631918"/>
                      <a:pt x="476631" y="750505"/>
                    </a:cubicBezTo>
                    <a:cubicBezTo>
                      <a:pt x="460724" y="796320"/>
                      <a:pt x="513302" y="858708"/>
                      <a:pt x="577215" y="871281"/>
                    </a:cubicBezTo>
                    <a:cubicBezTo>
                      <a:pt x="578358" y="871567"/>
                      <a:pt x="579501" y="871281"/>
                      <a:pt x="580549" y="870710"/>
                    </a:cubicBezTo>
                    <a:cubicBezTo>
                      <a:pt x="581501" y="870043"/>
                      <a:pt x="582168" y="869091"/>
                      <a:pt x="582454" y="867948"/>
                    </a:cubicBezTo>
                    <a:cubicBezTo>
                      <a:pt x="615791" y="690973"/>
                      <a:pt x="806196" y="559052"/>
                      <a:pt x="905256" y="536668"/>
                    </a:cubicBezTo>
                    <a:cubicBezTo>
                      <a:pt x="910209" y="550003"/>
                      <a:pt x="908590" y="545717"/>
                      <a:pt x="913543" y="558957"/>
                    </a:cubicBezTo>
                    <a:cubicBezTo>
                      <a:pt x="805625" y="610011"/>
                      <a:pt x="701040" y="717548"/>
                      <a:pt x="671132" y="845469"/>
                    </a:cubicBezTo>
                    <a:cubicBezTo>
                      <a:pt x="657416" y="904048"/>
                      <a:pt x="722757" y="956911"/>
                      <a:pt x="776669" y="971294"/>
                    </a:cubicBezTo>
                    <a:cubicBezTo>
                      <a:pt x="779335" y="972056"/>
                      <a:pt x="782002" y="970151"/>
                      <a:pt x="782193" y="967484"/>
                    </a:cubicBezTo>
                    <a:cubicBezTo>
                      <a:pt x="792480" y="805749"/>
                      <a:pt x="863918" y="668304"/>
                      <a:pt x="927926" y="605820"/>
                    </a:cubicBezTo>
                    <a:cubicBezTo>
                      <a:pt x="929640" y="618012"/>
                      <a:pt x="930973" y="630299"/>
                      <a:pt x="931831" y="642586"/>
                    </a:cubicBezTo>
                    <a:cubicBezTo>
                      <a:pt x="931831" y="642586"/>
                      <a:pt x="866299" y="825181"/>
                      <a:pt x="866299" y="958435"/>
                    </a:cubicBezTo>
                    <a:cubicBezTo>
                      <a:pt x="866299" y="1020443"/>
                      <a:pt x="958406" y="1063686"/>
                      <a:pt x="972026" y="1069687"/>
                    </a:cubicBezTo>
                    <a:cubicBezTo>
                      <a:pt x="989076" y="1063591"/>
                      <a:pt x="1081088" y="1020348"/>
                      <a:pt x="1081088" y="958435"/>
                    </a:cubicBezTo>
                    <a:cubicBezTo>
                      <a:pt x="1081088" y="825181"/>
                      <a:pt x="1015556" y="642586"/>
                      <a:pt x="1015556" y="642586"/>
                    </a:cubicBezTo>
                    <a:cubicBezTo>
                      <a:pt x="1016413" y="630299"/>
                      <a:pt x="1017746" y="618012"/>
                      <a:pt x="1019556" y="605820"/>
                    </a:cubicBezTo>
                    <a:cubicBezTo>
                      <a:pt x="1083469" y="668304"/>
                      <a:pt x="1155002" y="805654"/>
                      <a:pt x="1165193" y="967484"/>
                    </a:cubicBezTo>
                    <a:cubicBezTo>
                      <a:pt x="1165384" y="970151"/>
                      <a:pt x="1168051" y="972056"/>
                      <a:pt x="1170718" y="971294"/>
                    </a:cubicBezTo>
                    <a:cubicBezTo>
                      <a:pt x="1224725" y="956816"/>
                      <a:pt x="1289971" y="904048"/>
                      <a:pt x="1276350" y="845469"/>
                    </a:cubicBezTo>
                    <a:cubicBezTo>
                      <a:pt x="1246442" y="717548"/>
                      <a:pt x="1141857" y="609915"/>
                      <a:pt x="1033939" y="558957"/>
                    </a:cubicBezTo>
                    <a:cubicBezTo>
                      <a:pt x="1038892" y="545622"/>
                      <a:pt x="1037273" y="550003"/>
                      <a:pt x="1042226" y="536668"/>
                    </a:cubicBezTo>
                    <a:cubicBezTo>
                      <a:pt x="1141286" y="559052"/>
                      <a:pt x="1331595" y="690973"/>
                      <a:pt x="1365028" y="867948"/>
                    </a:cubicBezTo>
                    <a:cubicBezTo>
                      <a:pt x="1365314" y="869091"/>
                      <a:pt x="1365980" y="870043"/>
                      <a:pt x="1366933" y="870710"/>
                    </a:cubicBezTo>
                    <a:cubicBezTo>
                      <a:pt x="1367885" y="871377"/>
                      <a:pt x="1369124" y="871567"/>
                      <a:pt x="1370171" y="871281"/>
                    </a:cubicBezTo>
                    <a:cubicBezTo>
                      <a:pt x="1433989" y="858708"/>
                      <a:pt x="1486757" y="796320"/>
                      <a:pt x="1470660" y="750505"/>
                    </a:cubicBezTo>
                    <a:cubicBezTo>
                      <a:pt x="1429417" y="631918"/>
                      <a:pt x="1224915" y="523333"/>
                      <a:pt x="1062038" y="483900"/>
                    </a:cubicBezTo>
                    <a:cubicBezTo>
                      <a:pt x="1095185" y="393222"/>
                      <a:pt x="1139190" y="338834"/>
                      <a:pt x="1182434" y="311307"/>
                    </a:cubicBezTo>
                    <a:cubicBezTo>
                      <a:pt x="1281589" y="248061"/>
                      <a:pt x="1377601" y="325785"/>
                      <a:pt x="1332929" y="433036"/>
                    </a:cubicBezTo>
                    <a:cubicBezTo>
                      <a:pt x="1326928" y="447419"/>
                      <a:pt x="1335024" y="461992"/>
                      <a:pt x="1352360" y="461992"/>
                    </a:cubicBezTo>
                    <a:cubicBezTo>
                      <a:pt x="1424654" y="461992"/>
                      <a:pt x="1507712" y="479042"/>
                      <a:pt x="1572006" y="505617"/>
                    </a:cubicBezTo>
                    <a:cubicBezTo>
                      <a:pt x="1570958" y="537906"/>
                      <a:pt x="1588294" y="572292"/>
                      <a:pt x="1618964" y="598295"/>
                    </a:cubicBezTo>
                    <a:cubicBezTo>
                      <a:pt x="1619155" y="598581"/>
                      <a:pt x="1619345" y="598866"/>
                      <a:pt x="1619536" y="599152"/>
                    </a:cubicBezTo>
                    <a:cubicBezTo>
                      <a:pt x="1619536" y="599152"/>
                      <a:pt x="1619536" y="599152"/>
                      <a:pt x="1619536" y="599152"/>
                    </a:cubicBezTo>
                    <a:cubicBezTo>
                      <a:pt x="1592485" y="604486"/>
                      <a:pt x="1567529" y="614868"/>
                      <a:pt x="1551051" y="637633"/>
                    </a:cubicBezTo>
                    <a:cubicBezTo>
                      <a:pt x="1530001" y="666589"/>
                      <a:pt x="1527143" y="710023"/>
                      <a:pt x="1542002" y="770031"/>
                    </a:cubicBezTo>
                    <a:lnTo>
                      <a:pt x="1509903" y="859185"/>
                    </a:lnTo>
                    <a:cubicBezTo>
                      <a:pt x="1508284" y="864614"/>
                      <a:pt x="1510760" y="870424"/>
                      <a:pt x="1515809" y="873091"/>
                    </a:cubicBezTo>
                    <a:cubicBezTo>
                      <a:pt x="1520857" y="875758"/>
                      <a:pt x="1527048" y="874425"/>
                      <a:pt x="1530572" y="869948"/>
                    </a:cubicBezTo>
                    <a:lnTo>
                      <a:pt x="1585436" y="792605"/>
                    </a:lnTo>
                    <a:cubicBezTo>
                      <a:pt x="1643063" y="770602"/>
                      <a:pt x="1677162" y="743551"/>
                      <a:pt x="1688973" y="709738"/>
                    </a:cubicBezTo>
                    <a:cubicBezTo>
                      <a:pt x="1698212" y="683163"/>
                      <a:pt x="1692497" y="656874"/>
                      <a:pt x="1681448" y="631537"/>
                    </a:cubicBezTo>
                    <a:cubicBezTo>
                      <a:pt x="1735455" y="646777"/>
                      <a:pt x="1788986" y="631918"/>
                      <a:pt x="1810036" y="591532"/>
                    </a:cubicBezTo>
                    <a:cubicBezTo>
                      <a:pt x="1824800" y="563243"/>
                      <a:pt x="1820037" y="528953"/>
                      <a:pt x="1801178" y="498663"/>
                    </a:cubicBezTo>
                    <a:cubicBezTo>
                      <a:pt x="1846136" y="506569"/>
                      <a:pt x="1882616" y="507617"/>
                      <a:pt x="1897475" y="479328"/>
                    </a:cubicBezTo>
                    <a:cubicBezTo>
                      <a:pt x="1904524" y="465897"/>
                      <a:pt x="1905476" y="451515"/>
                      <a:pt x="1900523" y="436560"/>
                    </a:cubicBezTo>
                    <a:cubicBezTo>
                      <a:pt x="1900142" y="435513"/>
                      <a:pt x="1899476" y="434560"/>
                      <a:pt x="1899095" y="433608"/>
                    </a:cubicBezTo>
                    <a:lnTo>
                      <a:pt x="1933670" y="451705"/>
                    </a:lnTo>
                    <a:cubicBezTo>
                      <a:pt x="1959769" y="465326"/>
                      <a:pt x="1991963" y="458373"/>
                      <a:pt x="2010156" y="435132"/>
                    </a:cubicBezTo>
                    <a:cubicBezTo>
                      <a:pt x="2034350" y="442561"/>
                      <a:pt x="2060638" y="434370"/>
                      <a:pt x="2076260" y="414462"/>
                    </a:cubicBezTo>
                    <a:cubicBezTo>
                      <a:pt x="2104454" y="423130"/>
                      <a:pt x="2134743" y="410557"/>
                      <a:pt x="2148459" y="384459"/>
                    </a:cubicBezTo>
                    <a:lnTo>
                      <a:pt x="2154174" y="373600"/>
                    </a:lnTo>
                    <a:lnTo>
                      <a:pt x="1958911" y="271492"/>
                    </a:lnTo>
                    <a:cubicBezTo>
                      <a:pt x="1928908" y="255871"/>
                      <a:pt x="1892046" y="267396"/>
                      <a:pt x="1876330" y="297400"/>
                    </a:cubicBezTo>
                    <a:close/>
                    <a:moveTo>
                      <a:pt x="1568006" y="720596"/>
                    </a:moveTo>
                    <a:cubicBezTo>
                      <a:pt x="1567339" y="699546"/>
                      <a:pt x="1574864" y="671638"/>
                      <a:pt x="1582865" y="660493"/>
                    </a:cubicBezTo>
                    <a:cubicBezTo>
                      <a:pt x="1588580" y="652588"/>
                      <a:pt x="1599438" y="646777"/>
                      <a:pt x="1609249" y="642777"/>
                    </a:cubicBezTo>
                    <a:lnTo>
                      <a:pt x="1568006" y="720596"/>
                    </a:lnTo>
                    <a:close/>
                    <a:moveTo>
                      <a:pt x="1652969" y="697260"/>
                    </a:moveTo>
                    <a:cubicBezTo>
                      <a:pt x="1648492" y="710214"/>
                      <a:pt x="1629156" y="732216"/>
                      <a:pt x="1611344" y="743647"/>
                    </a:cubicBezTo>
                    <a:lnTo>
                      <a:pt x="1653635" y="663732"/>
                    </a:lnTo>
                    <a:cubicBezTo>
                      <a:pt x="1655826" y="673923"/>
                      <a:pt x="1656112" y="688211"/>
                      <a:pt x="1652969" y="697260"/>
                    </a:cubicBezTo>
                    <a:close/>
                    <a:moveTo>
                      <a:pt x="1719263" y="428178"/>
                    </a:moveTo>
                    <a:cubicBezTo>
                      <a:pt x="1717453" y="426464"/>
                      <a:pt x="1715643" y="424654"/>
                      <a:pt x="1713833" y="422940"/>
                    </a:cubicBezTo>
                    <a:cubicBezTo>
                      <a:pt x="1695069" y="404937"/>
                      <a:pt x="1650968" y="362932"/>
                      <a:pt x="1656112" y="353026"/>
                    </a:cubicBezTo>
                    <a:cubicBezTo>
                      <a:pt x="1658112" y="349121"/>
                      <a:pt x="1661160" y="346835"/>
                      <a:pt x="1666018" y="345406"/>
                    </a:cubicBezTo>
                    <a:cubicBezTo>
                      <a:pt x="1686973" y="339310"/>
                      <a:pt x="1725263" y="353407"/>
                      <a:pt x="1751648" y="366266"/>
                    </a:cubicBezTo>
                    <a:lnTo>
                      <a:pt x="1719358" y="428178"/>
                    </a:lnTo>
                    <a:close/>
                    <a:moveTo>
                      <a:pt x="1863757" y="461706"/>
                    </a:moveTo>
                    <a:cubicBezTo>
                      <a:pt x="1858613" y="471517"/>
                      <a:pt x="1798892" y="459325"/>
                      <a:pt x="1773365" y="454086"/>
                    </a:cubicBezTo>
                    <a:cubicBezTo>
                      <a:pt x="1770983" y="453610"/>
                      <a:pt x="1768602" y="453134"/>
                      <a:pt x="1766316" y="452658"/>
                    </a:cubicBezTo>
                    <a:lnTo>
                      <a:pt x="1798606" y="390840"/>
                    </a:lnTo>
                    <a:cubicBezTo>
                      <a:pt x="1824038" y="405128"/>
                      <a:pt x="1857470" y="428559"/>
                      <a:pt x="1864328" y="449133"/>
                    </a:cubicBezTo>
                    <a:cubicBezTo>
                      <a:pt x="1865948" y="453991"/>
                      <a:pt x="1865757" y="457706"/>
                      <a:pt x="1863757" y="461611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7" name="Полилиния: фигура 196">
                <a:extLst>
                  <a:ext uri="{FF2B5EF4-FFF2-40B4-BE49-F238E27FC236}">
                    <a16:creationId xmlns:a16="http://schemas.microsoft.com/office/drawing/2014/main" id="{B991522B-6C59-4045-8E34-1E58ACAFEC79}"/>
                  </a:ext>
                </a:extLst>
              </p:cNvPr>
              <p:cNvSpPr/>
              <p:nvPr/>
            </p:nvSpPr>
            <p:spPr>
              <a:xfrm>
                <a:off x="8957691" y="6772275"/>
                <a:ext cx="130397" cy="133159"/>
              </a:xfrm>
              <a:custGeom>
                <a:avLst/>
                <a:gdLst>
                  <a:gd name="connsiteX0" fmla="*/ 16478 w 130397"/>
                  <a:gd name="connsiteY0" fmla="*/ 133160 h 133159"/>
                  <a:gd name="connsiteX1" fmla="*/ 113824 w 130397"/>
                  <a:gd name="connsiteY1" fmla="*/ 133160 h 133159"/>
                  <a:gd name="connsiteX2" fmla="*/ 87249 w 130397"/>
                  <a:gd name="connsiteY2" fmla="*/ 89630 h 133159"/>
                  <a:gd name="connsiteX3" fmla="*/ 130397 w 130397"/>
                  <a:gd name="connsiteY3" fmla="*/ 93726 h 133159"/>
                  <a:gd name="connsiteX4" fmla="*/ 130397 w 130397"/>
                  <a:gd name="connsiteY4" fmla="*/ 39529 h 133159"/>
                  <a:gd name="connsiteX5" fmla="*/ 81439 w 130397"/>
                  <a:gd name="connsiteY5" fmla="*/ 51721 h 133159"/>
                  <a:gd name="connsiteX6" fmla="*/ 94297 w 130397"/>
                  <a:gd name="connsiteY6" fmla="*/ 0 h 133159"/>
                  <a:gd name="connsiteX7" fmla="*/ 94297 w 130397"/>
                  <a:gd name="connsiteY7" fmla="*/ 0 h 133159"/>
                  <a:gd name="connsiteX8" fmla="*/ 36004 w 130397"/>
                  <a:gd name="connsiteY8" fmla="*/ 0 h 133159"/>
                  <a:gd name="connsiteX9" fmla="*/ 36004 w 130397"/>
                  <a:gd name="connsiteY9" fmla="*/ 0 h 133159"/>
                  <a:gd name="connsiteX10" fmla="*/ 48863 w 130397"/>
                  <a:gd name="connsiteY10" fmla="*/ 51721 h 133159"/>
                  <a:gd name="connsiteX11" fmla="*/ 0 w 130397"/>
                  <a:gd name="connsiteY11" fmla="*/ 39529 h 133159"/>
                  <a:gd name="connsiteX12" fmla="*/ 0 w 130397"/>
                  <a:gd name="connsiteY12" fmla="*/ 93726 h 133159"/>
                  <a:gd name="connsiteX13" fmla="*/ 43053 w 130397"/>
                  <a:gd name="connsiteY13" fmla="*/ 89630 h 133159"/>
                  <a:gd name="connsiteX14" fmla="*/ 16478 w 130397"/>
                  <a:gd name="connsiteY14" fmla="*/ 133160 h 133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397" h="133159">
                    <a:moveTo>
                      <a:pt x="16478" y="133160"/>
                    </a:moveTo>
                    <a:lnTo>
                      <a:pt x="113824" y="133160"/>
                    </a:lnTo>
                    <a:lnTo>
                      <a:pt x="87249" y="89630"/>
                    </a:lnTo>
                    <a:lnTo>
                      <a:pt x="130397" y="93726"/>
                    </a:lnTo>
                    <a:lnTo>
                      <a:pt x="130397" y="39529"/>
                    </a:lnTo>
                    <a:lnTo>
                      <a:pt x="81439" y="51721"/>
                    </a:lnTo>
                    <a:lnTo>
                      <a:pt x="94297" y="0"/>
                    </a:lnTo>
                    <a:lnTo>
                      <a:pt x="94297" y="0"/>
                    </a:lnTo>
                    <a:lnTo>
                      <a:pt x="36004" y="0"/>
                    </a:lnTo>
                    <a:lnTo>
                      <a:pt x="36004" y="0"/>
                    </a:lnTo>
                    <a:lnTo>
                      <a:pt x="48863" y="51721"/>
                    </a:lnTo>
                    <a:lnTo>
                      <a:pt x="0" y="39529"/>
                    </a:lnTo>
                    <a:lnTo>
                      <a:pt x="0" y="93726"/>
                    </a:lnTo>
                    <a:lnTo>
                      <a:pt x="43053" y="89630"/>
                    </a:lnTo>
                    <a:lnTo>
                      <a:pt x="16478" y="13316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8EC79CEC-F67B-463D-A2CF-D7D004A156B3}"/>
              </a:ext>
            </a:extLst>
          </p:cNvPr>
          <p:cNvGrpSpPr/>
          <p:nvPr userDrawn="1"/>
        </p:nvGrpSpPr>
        <p:grpSpPr>
          <a:xfrm>
            <a:off x="21865437" y="930577"/>
            <a:ext cx="7395363" cy="14593741"/>
            <a:chOff x="21886374" y="930577"/>
            <a:chExt cx="7395363" cy="14593741"/>
          </a:xfrm>
          <a:solidFill>
            <a:schemeClr val="tx2">
              <a:alpha val="40000"/>
            </a:schemeClr>
          </a:solidFill>
        </p:grpSpPr>
        <p:sp>
          <p:nvSpPr>
            <p:cNvPr id="199" name="Полилиния: фигура 198">
              <a:extLst>
                <a:ext uri="{FF2B5EF4-FFF2-40B4-BE49-F238E27FC236}">
                  <a16:creationId xmlns:a16="http://schemas.microsoft.com/office/drawing/2014/main" id="{A770FF7D-A940-451E-930C-005FF83776B2}"/>
                </a:ext>
              </a:extLst>
            </p:cNvPr>
            <p:cNvSpPr/>
            <p:nvPr/>
          </p:nvSpPr>
          <p:spPr>
            <a:xfrm>
              <a:off x="26888416" y="2437712"/>
              <a:ext cx="466664" cy="476188"/>
            </a:xfrm>
            <a:custGeom>
              <a:avLst/>
              <a:gdLst>
                <a:gd name="connsiteX0" fmla="*/ 59047 w 466664"/>
                <a:gd name="connsiteY0" fmla="*/ 476188 h 476188"/>
                <a:gd name="connsiteX1" fmla="*/ 407617 w 466664"/>
                <a:gd name="connsiteY1" fmla="*/ 476188 h 476188"/>
                <a:gd name="connsiteX2" fmla="*/ 312379 w 466664"/>
                <a:gd name="connsiteY2" fmla="*/ 320475 h 476188"/>
                <a:gd name="connsiteX3" fmla="*/ 466665 w 466664"/>
                <a:gd name="connsiteY3" fmla="*/ 334760 h 476188"/>
                <a:gd name="connsiteX4" fmla="*/ 466665 w 466664"/>
                <a:gd name="connsiteY4" fmla="*/ 140952 h 476188"/>
                <a:gd name="connsiteX5" fmla="*/ 291427 w 466664"/>
                <a:gd name="connsiteY5" fmla="*/ 184761 h 476188"/>
                <a:gd name="connsiteX6" fmla="*/ 337618 w 466664"/>
                <a:gd name="connsiteY6" fmla="*/ 0 h 476188"/>
                <a:gd name="connsiteX7" fmla="*/ 337618 w 466664"/>
                <a:gd name="connsiteY7" fmla="*/ 0 h 476188"/>
                <a:gd name="connsiteX8" fmla="*/ 129047 w 466664"/>
                <a:gd name="connsiteY8" fmla="*/ 0 h 476188"/>
                <a:gd name="connsiteX9" fmla="*/ 129047 w 466664"/>
                <a:gd name="connsiteY9" fmla="*/ 0 h 476188"/>
                <a:gd name="connsiteX10" fmla="*/ 175237 w 466664"/>
                <a:gd name="connsiteY10" fmla="*/ 184761 h 476188"/>
                <a:gd name="connsiteX11" fmla="*/ 0 w 466664"/>
                <a:gd name="connsiteY11" fmla="*/ 140952 h 476188"/>
                <a:gd name="connsiteX12" fmla="*/ 0 w 466664"/>
                <a:gd name="connsiteY12" fmla="*/ 334760 h 476188"/>
                <a:gd name="connsiteX13" fmla="*/ 154285 w 466664"/>
                <a:gd name="connsiteY13" fmla="*/ 320475 h 476188"/>
                <a:gd name="connsiteX14" fmla="*/ 59047 w 466664"/>
                <a:gd name="connsiteY14" fmla="*/ 476188 h 476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66664" h="476188">
                  <a:moveTo>
                    <a:pt x="59047" y="476188"/>
                  </a:moveTo>
                  <a:lnTo>
                    <a:pt x="407617" y="476188"/>
                  </a:lnTo>
                  <a:lnTo>
                    <a:pt x="312379" y="320475"/>
                  </a:lnTo>
                  <a:lnTo>
                    <a:pt x="466665" y="334760"/>
                  </a:lnTo>
                  <a:lnTo>
                    <a:pt x="466665" y="140952"/>
                  </a:lnTo>
                  <a:lnTo>
                    <a:pt x="291427" y="184761"/>
                  </a:lnTo>
                  <a:lnTo>
                    <a:pt x="337618" y="0"/>
                  </a:lnTo>
                  <a:lnTo>
                    <a:pt x="337618" y="0"/>
                  </a:lnTo>
                  <a:lnTo>
                    <a:pt x="129047" y="0"/>
                  </a:lnTo>
                  <a:lnTo>
                    <a:pt x="129047" y="0"/>
                  </a:lnTo>
                  <a:lnTo>
                    <a:pt x="175237" y="184761"/>
                  </a:lnTo>
                  <a:lnTo>
                    <a:pt x="0" y="140952"/>
                  </a:lnTo>
                  <a:lnTo>
                    <a:pt x="0" y="334760"/>
                  </a:lnTo>
                  <a:lnTo>
                    <a:pt x="154285" y="320475"/>
                  </a:lnTo>
                  <a:lnTo>
                    <a:pt x="59047" y="476188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0" name="Полилиния: фигура 199">
              <a:extLst>
                <a:ext uri="{FF2B5EF4-FFF2-40B4-BE49-F238E27FC236}">
                  <a16:creationId xmlns:a16="http://schemas.microsoft.com/office/drawing/2014/main" id="{E98B431F-B951-4D91-8D45-D03579F7C967}"/>
                </a:ext>
              </a:extLst>
            </p:cNvPr>
            <p:cNvSpPr/>
            <p:nvPr/>
          </p:nvSpPr>
          <p:spPr>
            <a:xfrm>
              <a:off x="23823792" y="11022021"/>
              <a:ext cx="998012" cy="791132"/>
            </a:xfrm>
            <a:custGeom>
              <a:avLst/>
              <a:gdLst>
                <a:gd name="connsiteX0" fmla="*/ 551302 w 998012"/>
                <a:gd name="connsiteY0" fmla="*/ 784220 h 791132"/>
                <a:gd name="connsiteX1" fmla="*/ 995109 w 998012"/>
                <a:gd name="connsiteY1" fmla="*/ 319936 h 791132"/>
                <a:gd name="connsiteX2" fmla="*/ 973681 w 998012"/>
                <a:gd name="connsiteY2" fmla="*/ 242794 h 791132"/>
                <a:gd name="connsiteX3" fmla="*/ 446540 w 998012"/>
                <a:gd name="connsiteY3" fmla="*/ 7081 h 791132"/>
                <a:gd name="connsiteX4" fmla="*/ 104161 w 998012"/>
                <a:gd name="connsiteY4" fmla="*/ 181842 h 791132"/>
                <a:gd name="connsiteX5" fmla="*/ 104161 w 998012"/>
                <a:gd name="connsiteY5" fmla="*/ 181842 h 791132"/>
                <a:gd name="connsiteX6" fmla="*/ 2733 w 998012"/>
                <a:gd name="connsiteY6" fmla="*/ 470888 h 791132"/>
                <a:gd name="connsiteX7" fmla="*/ 2733 w 998012"/>
                <a:gd name="connsiteY7" fmla="*/ 471840 h 791132"/>
                <a:gd name="connsiteX8" fmla="*/ 24161 w 998012"/>
                <a:gd name="connsiteY8" fmla="*/ 548030 h 791132"/>
                <a:gd name="connsiteX9" fmla="*/ 551302 w 998012"/>
                <a:gd name="connsiteY9" fmla="*/ 784220 h 791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98012" h="791132">
                  <a:moveTo>
                    <a:pt x="551302" y="784220"/>
                  </a:moveTo>
                  <a:cubicBezTo>
                    <a:pt x="825586" y="743267"/>
                    <a:pt x="1024633" y="534697"/>
                    <a:pt x="995109" y="319936"/>
                  </a:cubicBezTo>
                  <a:cubicBezTo>
                    <a:pt x="991300" y="293270"/>
                    <a:pt x="984157" y="267079"/>
                    <a:pt x="973681" y="242794"/>
                  </a:cubicBezTo>
                  <a:cubicBezTo>
                    <a:pt x="901300" y="70890"/>
                    <a:pt x="679396" y="-28158"/>
                    <a:pt x="446540" y="7081"/>
                  </a:cubicBezTo>
                  <a:cubicBezTo>
                    <a:pt x="309874" y="27556"/>
                    <a:pt x="188446" y="89937"/>
                    <a:pt x="104161" y="181842"/>
                  </a:cubicBezTo>
                  <a:lnTo>
                    <a:pt x="104161" y="181842"/>
                  </a:lnTo>
                  <a:cubicBezTo>
                    <a:pt x="25114" y="268032"/>
                    <a:pt x="-10600" y="370888"/>
                    <a:pt x="2733" y="470888"/>
                  </a:cubicBezTo>
                  <a:lnTo>
                    <a:pt x="2733" y="471840"/>
                  </a:lnTo>
                  <a:cubicBezTo>
                    <a:pt x="6543" y="498031"/>
                    <a:pt x="13685" y="523744"/>
                    <a:pt x="24161" y="548030"/>
                  </a:cubicBezTo>
                  <a:cubicBezTo>
                    <a:pt x="96542" y="719934"/>
                    <a:pt x="318446" y="818981"/>
                    <a:pt x="551302" y="78422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1" name="Полилиния: фигура 200">
              <a:extLst>
                <a:ext uri="{FF2B5EF4-FFF2-40B4-BE49-F238E27FC236}">
                  <a16:creationId xmlns:a16="http://schemas.microsoft.com/office/drawing/2014/main" id="{537C959D-7BAD-4618-8EBE-5B4A7BDFDBC3}"/>
                </a:ext>
              </a:extLst>
            </p:cNvPr>
            <p:cNvSpPr/>
            <p:nvPr/>
          </p:nvSpPr>
          <p:spPr>
            <a:xfrm>
              <a:off x="24454618" y="11408579"/>
              <a:ext cx="978136" cy="791551"/>
            </a:xfrm>
            <a:custGeom>
              <a:avLst/>
              <a:gdLst>
                <a:gd name="connsiteX0" fmla="*/ 513807 w 978136"/>
                <a:gd name="connsiteY0" fmla="*/ 44 h 791551"/>
                <a:gd name="connsiteX1" fmla="*/ 0 w 978136"/>
                <a:gd name="connsiteY1" fmla="*/ 532423 h 791551"/>
                <a:gd name="connsiteX2" fmla="*/ 4286 w 978136"/>
                <a:gd name="connsiteY2" fmla="*/ 548613 h 791551"/>
                <a:gd name="connsiteX3" fmla="*/ 531426 w 978136"/>
                <a:gd name="connsiteY3" fmla="*/ 784326 h 791551"/>
                <a:gd name="connsiteX4" fmla="*/ 975234 w 978136"/>
                <a:gd name="connsiteY4" fmla="*/ 320042 h 791551"/>
                <a:gd name="connsiteX5" fmla="*/ 954281 w 978136"/>
                <a:gd name="connsiteY5" fmla="*/ 242900 h 791551"/>
                <a:gd name="connsiteX6" fmla="*/ 513807 w 978136"/>
                <a:gd name="connsiteY6" fmla="*/ 44 h 791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8136" h="791551">
                  <a:moveTo>
                    <a:pt x="513807" y="44"/>
                  </a:moveTo>
                  <a:cubicBezTo>
                    <a:pt x="499998" y="246234"/>
                    <a:pt x="289523" y="465756"/>
                    <a:pt x="0" y="532423"/>
                  </a:cubicBezTo>
                  <a:cubicBezTo>
                    <a:pt x="1905" y="537661"/>
                    <a:pt x="2381" y="543375"/>
                    <a:pt x="4286" y="548613"/>
                  </a:cubicBezTo>
                  <a:cubicBezTo>
                    <a:pt x="76190" y="720517"/>
                    <a:pt x="298570" y="820040"/>
                    <a:pt x="531426" y="784326"/>
                  </a:cubicBezTo>
                  <a:cubicBezTo>
                    <a:pt x="805710" y="743374"/>
                    <a:pt x="1004757" y="534804"/>
                    <a:pt x="975234" y="320042"/>
                  </a:cubicBezTo>
                  <a:cubicBezTo>
                    <a:pt x="971424" y="293376"/>
                    <a:pt x="964281" y="267185"/>
                    <a:pt x="954281" y="242900"/>
                  </a:cubicBezTo>
                  <a:cubicBezTo>
                    <a:pt x="890948" y="92901"/>
                    <a:pt x="713806" y="-2337"/>
                    <a:pt x="513807" y="44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2" name="Полилиния: фигура 201">
              <a:extLst>
                <a:ext uri="{FF2B5EF4-FFF2-40B4-BE49-F238E27FC236}">
                  <a16:creationId xmlns:a16="http://schemas.microsoft.com/office/drawing/2014/main" id="{1C08589C-16E6-4326-A5DF-7F239A919F1A}"/>
                </a:ext>
              </a:extLst>
            </p:cNvPr>
            <p:cNvSpPr/>
            <p:nvPr/>
          </p:nvSpPr>
          <p:spPr>
            <a:xfrm>
              <a:off x="24827473" y="10834403"/>
              <a:ext cx="918990" cy="706124"/>
            </a:xfrm>
            <a:custGeom>
              <a:avLst/>
              <a:gdLst>
                <a:gd name="connsiteX0" fmla="*/ 691425 w 918990"/>
                <a:gd name="connsiteY0" fmla="*/ 706125 h 706124"/>
                <a:gd name="connsiteX1" fmla="*/ 916186 w 918990"/>
                <a:gd name="connsiteY1" fmla="*/ 319936 h 706124"/>
                <a:gd name="connsiteX2" fmla="*/ 894758 w 918990"/>
                <a:gd name="connsiteY2" fmla="*/ 242794 h 706124"/>
                <a:gd name="connsiteX3" fmla="*/ 367617 w 918990"/>
                <a:gd name="connsiteY3" fmla="*/ 7081 h 706124"/>
                <a:gd name="connsiteX4" fmla="*/ 25238 w 918990"/>
                <a:gd name="connsiteY4" fmla="*/ 181842 h 706124"/>
                <a:gd name="connsiteX5" fmla="*/ 25238 w 918990"/>
                <a:gd name="connsiteY5" fmla="*/ 181842 h 706124"/>
                <a:gd name="connsiteX6" fmla="*/ 0 w 918990"/>
                <a:gd name="connsiteY6" fmla="*/ 215175 h 706124"/>
                <a:gd name="connsiteX7" fmla="*/ 108095 w 918990"/>
                <a:gd name="connsiteY7" fmla="*/ 372317 h 706124"/>
                <a:gd name="connsiteX8" fmla="*/ 122857 w 918990"/>
                <a:gd name="connsiteY8" fmla="*/ 426126 h 706124"/>
                <a:gd name="connsiteX9" fmla="*/ 690949 w 918990"/>
                <a:gd name="connsiteY9" fmla="*/ 706125 h 7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18990" h="706124">
                  <a:moveTo>
                    <a:pt x="691425" y="706125"/>
                  </a:moveTo>
                  <a:cubicBezTo>
                    <a:pt x="843329" y="617554"/>
                    <a:pt x="936662" y="470888"/>
                    <a:pt x="916186" y="319936"/>
                  </a:cubicBezTo>
                  <a:cubicBezTo>
                    <a:pt x="912377" y="293270"/>
                    <a:pt x="905234" y="267079"/>
                    <a:pt x="894758" y="242794"/>
                  </a:cubicBezTo>
                  <a:cubicBezTo>
                    <a:pt x="822853" y="70890"/>
                    <a:pt x="600473" y="-28158"/>
                    <a:pt x="367617" y="7081"/>
                  </a:cubicBezTo>
                  <a:cubicBezTo>
                    <a:pt x="230951" y="27556"/>
                    <a:pt x="109523" y="89937"/>
                    <a:pt x="25238" y="181842"/>
                  </a:cubicBezTo>
                  <a:lnTo>
                    <a:pt x="25238" y="181842"/>
                  </a:lnTo>
                  <a:cubicBezTo>
                    <a:pt x="15714" y="192318"/>
                    <a:pt x="8571" y="203746"/>
                    <a:pt x="0" y="215175"/>
                  </a:cubicBezTo>
                  <a:cubicBezTo>
                    <a:pt x="46190" y="260412"/>
                    <a:pt x="83333" y="313269"/>
                    <a:pt x="108095" y="372317"/>
                  </a:cubicBezTo>
                  <a:cubicBezTo>
                    <a:pt x="115237" y="389460"/>
                    <a:pt x="117619" y="408031"/>
                    <a:pt x="122857" y="426126"/>
                  </a:cubicBezTo>
                  <a:cubicBezTo>
                    <a:pt x="364760" y="419459"/>
                    <a:pt x="586664" y="528031"/>
                    <a:pt x="690949" y="70612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3" name="Полилиния: фигура 202">
              <a:extLst>
                <a:ext uri="{FF2B5EF4-FFF2-40B4-BE49-F238E27FC236}">
                  <a16:creationId xmlns:a16="http://schemas.microsoft.com/office/drawing/2014/main" id="{0641B071-68BD-42BE-B39C-6BBB5A52F157}"/>
                </a:ext>
              </a:extLst>
            </p:cNvPr>
            <p:cNvSpPr/>
            <p:nvPr/>
          </p:nvSpPr>
          <p:spPr>
            <a:xfrm>
              <a:off x="25821445" y="4197228"/>
              <a:ext cx="3459340" cy="3573792"/>
            </a:xfrm>
            <a:custGeom>
              <a:avLst/>
              <a:gdLst>
                <a:gd name="connsiteX0" fmla="*/ 2410774 w 3459340"/>
                <a:gd name="connsiteY0" fmla="*/ 757616 h 3573792"/>
                <a:gd name="connsiteX1" fmla="*/ 3001724 w 3459340"/>
                <a:gd name="connsiteY1" fmla="*/ 0 h 3573792"/>
                <a:gd name="connsiteX2" fmla="*/ 6976 w 3459340"/>
                <a:gd name="connsiteY2" fmla="*/ 619997 h 3573792"/>
                <a:gd name="connsiteX3" fmla="*/ 147451 w 3459340"/>
                <a:gd name="connsiteY3" fmla="*/ 1129995 h 3573792"/>
                <a:gd name="connsiteX4" fmla="*/ 510307 w 3459340"/>
                <a:gd name="connsiteY4" fmla="*/ 857139 h 3573792"/>
                <a:gd name="connsiteX5" fmla="*/ 1950300 w 3459340"/>
                <a:gd name="connsiteY5" fmla="*/ 3538079 h 3573792"/>
                <a:gd name="connsiteX6" fmla="*/ 1964110 w 3459340"/>
                <a:gd name="connsiteY6" fmla="*/ 3573793 h 3573792"/>
                <a:gd name="connsiteX7" fmla="*/ 3459341 w 3459340"/>
                <a:gd name="connsiteY7" fmla="*/ 3573793 h 3573792"/>
                <a:gd name="connsiteX8" fmla="*/ 3459341 w 3459340"/>
                <a:gd name="connsiteY8" fmla="*/ 3092843 h 3573792"/>
                <a:gd name="connsiteX9" fmla="*/ 2410298 w 3459340"/>
                <a:gd name="connsiteY9" fmla="*/ 757616 h 357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59340" h="3573792">
                  <a:moveTo>
                    <a:pt x="2410774" y="757616"/>
                  </a:moveTo>
                  <a:cubicBezTo>
                    <a:pt x="2708392" y="617140"/>
                    <a:pt x="3020295" y="237142"/>
                    <a:pt x="3001724" y="0"/>
                  </a:cubicBezTo>
                  <a:cubicBezTo>
                    <a:pt x="2049823" y="345237"/>
                    <a:pt x="159356" y="-193332"/>
                    <a:pt x="6976" y="619997"/>
                  </a:cubicBezTo>
                  <a:cubicBezTo>
                    <a:pt x="-24929" y="791901"/>
                    <a:pt x="57928" y="1054281"/>
                    <a:pt x="147451" y="1129995"/>
                  </a:cubicBezTo>
                  <a:cubicBezTo>
                    <a:pt x="163642" y="1075233"/>
                    <a:pt x="246974" y="897139"/>
                    <a:pt x="510307" y="857139"/>
                  </a:cubicBezTo>
                  <a:cubicBezTo>
                    <a:pt x="1842205" y="655711"/>
                    <a:pt x="2954105" y="2708559"/>
                    <a:pt x="1950300" y="3538079"/>
                  </a:cubicBezTo>
                  <a:cubicBezTo>
                    <a:pt x="1935062" y="3550460"/>
                    <a:pt x="1943634" y="3573793"/>
                    <a:pt x="1964110" y="3573793"/>
                  </a:cubicBezTo>
                  <a:lnTo>
                    <a:pt x="3459341" y="3573793"/>
                  </a:lnTo>
                  <a:lnTo>
                    <a:pt x="3459341" y="3092843"/>
                  </a:lnTo>
                  <a:cubicBezTo>
                    <a:pt x="3351722" y="2043800"/>
                    <a:pt x="2906010" y="1187614"/>
                    <a:pt x="2410298" y="757616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4" name="Полилиния: фигура 203">
              <a:extLst>
                <a:ext uri="{FF2B5EF4-FFF2-40B4-BE49-F238E27FC236}">
                  <a16:creationId xmlns:a16="http://schemas.microsoft.com/office/drawing/2014/main" id="{95ECC74B-0761-4436-8F7E-088BB247063D}"/>
                </a:ext>
              </a:extLst>
            </p:cNvPr>
            <p:cNvSpPr/>
            <p:nvPr/>
          </p:nvSpPr>
          <p:spPr>
            <a:xfrm>
              <a:off x="24184794" y="2381418"/>
              <a:ext cx="2166574" cy="2075808"/>
            </a:xfrm>
            <a:custGeom>
              <a:avLst/>
              <a:gdLst>
                <a:gd name="connsiteX0" fmla="*/ 278395 w 2166574"/>
                <a:gd name="connsiteY0" fmla="*/ 1917714 h 2075808"/>
                <a:gd name="connsiteX1" fmla="*/ 278395 w 2166574"/>
                <a:gd name="connsiteY1" fmla="*/ 1917714 h 2075808"/>
                <a:gd name="connsiteX2" fmla="*/ 790297 w 2166574"/>
                <a:gd name="connsiteY2" fmla="*/ 2075809 h 2075808"/>
                <a:gd name="connsiteX3" fmla="*/ 1012677 w 2166574"/>
                <a:gd name="connsiteY3" fmla="*/ 1801525 h 2075808"/>
                <a:gd name="connsiteX4" fmla="*/ 545537 w 2166574"/>
                <a:gd name="connsiteY4" fmla="*/ 978671 h 2075808"/>
                <a:gd name="connsiteX5" fmla="*/ 1302676 w 2166574"/>
                <a:gd name="connsiteY5" fmla="*/ 568673 h 2075808"/>
                <a:gd name="connsiteX6" fmla="*/ 2163625 w 2166574"/>
                <a:gd name="connsiteY6" fmla="*/ 1582002 h 2075808"/>
                <a:gd name="connsiteX7" fmla="*/ 2165530 w 2166574"/>
                <a:gd name="connsiteY7" fmla="*/ 1476764 h 2075808"/>
                <a:gd name="connsiteX8" fmla="*/ 1750293 w 2166574"/>
                <a:gd name="connsiteY8" fmla="*/ 357722 h 2075808"/>
                <a:gd name="connsiteX9" fmla="*/ 756488 w 2166574"/>
                <a:gd name="connsiteY9" fmla="*/ 568673 h 2075808"/>
                <a:gd name="connsiteX10" fmla="*/ 4111 w 2166574"/>
                <a:gd name="connsiteY10" fmla="*/ 852005 h 2075808"/>
                <a:gd name="connsiteX11" fmla="*/ 278871 w 2166574"/>
                <a:gd name="connsiteY11" fmla="*/ 1917714 h 2075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6574" h="2075808">
                  <a:moveTo>
                    <a:pt x="278395" y="1917714"/>
                  </a:moveTo>
                  <a:lnTo>
                    <a:pt x="278395" y="1917714"/>
                  </a:lnTo>
                  <a:cubicBezTo>
                    <a:pt x="412680" y="1815810"/>
                    <a:pt x="910297" y="1530097"/>
                    <a:pt x="790297" y="2075809"/>
                  </a:cubicBezTo>
                  <a:cubicBezTo>
                    <a:pt x="842202" y="2075809"/>
                    <a:pt x="1012677" y="1959619"/>
                    <a:pt x="1012677" y="1801525"/>
                  </a:cubicBezTo>
                  <a:cubicBezTo>
                    <a:pt x="1012677" y="1461526"/>
                    <a:pt x="545537" y="1306289"/>
                    <a:pt x="545537" y="978671"/>
                  </a:cubicBezTo>
                  <a:cubicBezTo>
                    <a:pt x="545537" y="490102"/>
                    <a:pt x="1326486" y="492007"/>
                    <a:pt x="1302676" y="568673"/>
                  </a:cubicBezTo>
                  <a:cubicBezTo>
                    <a:pt x="1167915" y="1002957"/>
                    <a:pt x="1425057" y="1545812"/>
                    <a:pt x="2163625" y="1582002"/>
                  </a:cubicBezTo>
                  <a:cubicBezTo>
                    <a:pt x="2168863" y="1574383"/>
                    <a:pt x="2165530" y="1476764"/>
                    <a:pt x="2165530" y="1476764"/>
                  </a:cubicBezTo>
                  <a:cubicBezTo>
                    <a:pt x="1546961" y="1476764"/>
                    <a:pt x="1263152" y="810577"/>
                    <a:pt x="1750293" y="357722"/>
                  </a:cubicBezTo>
                  <a:cubicBezTo>
                    <a:pt x="1488866" y="-463703"/>
                    <a:pt x="1091725" y="357722"/>
                    <a:pt x="756488" y="568673"/>
                  </a:cubicBezTo>
                  <a:cubicBezTo>
                    <a:pt x="567441" y="687720"/>
                    <a:pt x="45063" y="616768"/>
                    <a:pt x="4111" y="852005"/>
                  </a:cubicBezTo>
                  <a:cubicBezTo>
                    <a:pt x="-54937" y="1188670"/>
                    <a:pt x="546013" y="1183909"/>
                    <a:pt x="278871" y="1917714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5" name="Полилиния: фигура 204">
              <a:extLst>
                <a:ext uri="{FF2B5EF4-FFF2-40B4-BE49-F238E27FC236}">
                  <a16:creationId xmlns:a16="http://schemas.microsoft.com/office/drawing/2014/main" id="{61242BEB-246D-40C6-8C7F-585867F80964}"/>
                </a:ext>
              </a:extLst>
            </p:cNvPr>
            <p:cNvSpPr/>
            <p:nvPr/>
          </p:nvSpPr>
          <p:spPr>
            <a:xfrm>
              <a:off x="26559370" y="5222461"/>
              <a:ext cx="754282" cy="433807"/>
            </a:xfrm>
            <a:custGeom>
              <a:avLst/>
              <a:gdLst>
                <a:gd name="connsiteX0" fmla="*/ 754282 w 754282"/>
                <a:gd name="connsiteY0" fmla="*/ 294761 h 433807"/>
                <a:gd name="connsiteX1" fmla="*/ 252856 w 754282"/>
                <a:gd name="connsiteY1" fmla="*/ 0 h 433807"/>
                <a:gd name="connsiteX2" fmla="*/ 0 w 754282"/>
                <a:gd name="connsiteY2" fmla="*/ 433808 h 433807"/>
                <a:gd name="connsiteX3" fmla="*/ 0 w 754282"/>
                <a:gd name="connsiteY3" fmla="*/ 433808 h 433807"/>
                <a:gd name="connsiteX4" fmla="*/ 754282 w 754282"/>
                <a:gd name="connsiteY4" fmla="*/ 294761 h 433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282" h="433807">
                  <a:moveTo>
                    <a:pt x="754282" y="294761"/>
                  </a:moveTo>
                  <a:cubicBezTo>
                    <a:pt x="629997" y="141428"/>
                    <a:pt x="338094" y="15238"/>
                    <a:pt x="252856" y="0"/>
                  </a:cubicBezTo>
                  <a:cubicBezTo>
                    <a:pt x="187618" y="24286"/>
                    <a:pt x="0" y="217142"/>
                    <a:pt x="0" y="433808"/>
                  </a:cubicBezTo>
                  <a:lnTo>
                    <a:pt x="0" y="433808"/>
                  </a:lnTo>
                  <a:cubicBezTo>
                    <a:pt x="231428" y="230952"/>
                    <a:pt x="563807" y="235713"/>
                    <a:pt x="754282" y="294761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6" name="Полилиния: фигура 205">
              <a:extLst>
                <a:ext uri="{FF2B5EF4-FFF2-40B4-BE49-F238E27FC236}">
                  <a16:creationId xmlns:a16="http://schemas.microsoft.com/office/drawing/2014/main" id="{4A334F8D-CFF5-4015-9E0F-922B5D47FEDD}"/>
                </a:ext>
              </a:extLst>
            </p:cNvPr>
            <p:cNvSpPr/>
            <p:nvPr/>
          </p:nvSpPr>
          <p:spPr>
            <a:xfrm>
              <a:off x="26644131" y="3963420"/>
              <a:ext cx="47618" cy="47618"/>
            </a:xfrm>
            <a:custGeom>
              <a:avLst/>
              <a:gdLst>
                <a:gd name="connsiteX0" fmla="*/ 0 w 47618"/>
                <a:gd name="connsiteY0" fmla="*/ 0 h 47618"/>
                <a:gd name="connsiteX1" fmla="*/ 0 w 47618"/>
                <a:gd name="connsiteY1" fmla="*/ 0 h 47618"/>
                <a:gd name="connsiteX2" fmla="*/ 0 w 47618"/>
                <a:gd name="connsiteY2" fmla="*/ 0 h 47618"/>
                <a:gd name="connsiteX3" fmla="*/ 0 w 47618"/>
                <a:gd name="connsiteY3" fmla="*/ 0 h 476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18" h="476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7" name="Полилиния: фигура 206">
              <a:extLst>
                <a:ext uri="{FF2B5EF4-FFF2-40B4-BE49-F238E27FC236}">
                  <a16:creationId xmlns:a16="http://schemas.microsoft.com/office/drawing/2014/main" id="{D97DC5EC-3CCE-45FC-A213-8F7761183393}"/>
                </a:ext>
              </a:extLst>
            </p:cNvPr>
            <p:cNvSpPr/>
            <p:nvPr/>
          </p:nvSpPr>
          <p:spPr>
            <a:xfrm>
              <a:off x="26382478" y="1669145"/>
              <a:ext cx="2899259" cy="2294751"/>
            </a:xfrm>
            <a:custGeom>
              <a:avLst/>
              <a:gdLst>
                <a:gd name="connsiteX0" fmla="*/ 1870217 w 2899259"/>
                <a:gd name="connsiteY0" fmla="*/ 815234 h 2294751"/>
                <a:gd name="connsiteX1" fmla="*/ 2183549 w 2899259"/>
                <a:gd name="connsiteY1" fmla="*/ 1374279 h 2294751"/>
                <a:gd name="connsiteX2" fmla="*/ 1316886 w 2899259"/>
                <a:gd name="connsiteY2" fmla="*/ 2149990 h 2294751"/>
                <a:gd name="connsiteX3" fmla="*/ 1425933 w 2899259"/>
                <a:gd name="connsiteY3" fmla="*/ 1955705 h 2294751"/>
                <a:gd name="connsiteX4" fmla="*/ 1102601 w 2899259"/>
                <a:gd name="connsiteY4" fmla="*/ 1363327 h 2294751"/>
                <a:gd name="connsiteX5" fmla="*/ 739270 w 2899259"/>
                <a:gd name="connsiteY5" fmla="*/ 1692849 h 2294751"/>
                <a:gd name="connsiteX6" fmla="*/ 375938 w 2899259"/>
                <a:gd name="connsiteY6" fmla="*/ 1363327 h 2294751"/>
                <a:gd name="connsiteX7" fmla="*/ 52606 w 2899259"/>
                <a:gd name="connsiteY7" fmla="*/ 1955705 h 2294751"/>
                <a:gd name="connsiteX8" fmla="*/ 261653 w 2899259"/>
                <a:gd name="connsiteY8" fmla="*/ 2294751 h 2294751"/>
                <a:gd name="connsiteX9" fmla="*/ 1216887 w 2899259"/>
                <a:gd name="connsiteY9" fmla="*/ 2294751 h 2294751"/>
                <a:gd name="connsiteX10" fmla="*/ 2490691 w 2899259"/>
                <a:gd name="connsiteY10" fmla="*/ 1374279 h 2294751"/>
                <a:gd name="connsiteX11" fmla="*/ 2899259 w 2899259"/>
                <a:gd name="connsiteY11" fmla="*/ 1374279 h 2294751"/>
                <a:gd name="connsiteX12" fmla="*/ 2899259 w 2899259"/>
                <a:gd name="connsiteY12" fmla="*/ 639997 h 2294751"/>
                <a:gd name="connsiteX13" fmla="*/ 2354977 w 2899259"/>
                <a:gd name="connsiteY13" fmla="*/ 0 h 2294751"/>
                <a:gd name="connsiteX14" fmla="*/ 1870693 w 2899259"/>
                <a:gd name="connsiteY14" fmla="*/ 815710 h 2294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99259" h="2294751">
                  <a:moveTo>
                    <a:pt x="1870217" y="815234"/>
                  </a:moveTo>
                  <a:cubicBezTo>
                    <a:pt x="1933074" y="976186"/>
                    <a:pt x="2183549" y="1374279"/>
                    <a:pt x="2183549" y="1374279"/>
                  </a:cubicBezTo>
                  <a:cubicBezTo>
                    <a:pt x="2088311" y="1871420"/>
                    <a:pt x="1655932" y="2103324"/>
                    <a:pt x="1316886" y="2149990"/>
                  </a:cubicBezTo>
                  <a:cubicBezTo>
                    <a:pt x="1360696" y="2083324"/>
                    <a:pt x="1406410" y="2007610"/>
                    <a:pt x="1425933" y="1955705"/>
                  </a:cubicBezTo>
                  <a:cubicBezTo>
                    <a:pt x="1576409" y="1551898"/>
                    <a:pt x="1384505" y="1363327"/>
                    <a:pt x="1102601" y="1363327"/>
                  </a:cubicBezTo>
                  <a:lnTo>
                    <a:pt x="739270" y="1692849"/>
                  </a:lnTo>
                  <a:lnTo>
                    <a:pt x="375938" y="1363327"/>
                  </a:lnTo>
                  <a:cubicBezTo>
                    <a:pt x="94511" y="1363327"/>
                    <a:pt x="-97869" y="1551898"/>
                    <a:pt x="52606" y="1955705"/>
                  </a:cubicBezTo>
                  <a:cubicBezTo>
                    <a:pt x="94511" y="2067610"/>
                    <a:pt x="261653" y="2294275"/>
                    <a:pt x="261653" y="2294751"/>
                  </a:cubicBezTo>
                  <a:lnTo>
                    <a:pt x="1216887" y="2294751"/>
                  </a:lnTo>
                  <a:cubicBezTo>
                    <a:pt x="2019740" y="2294751"/>
                    <a:pt x="2381167" y="1801896"/>
                    <a:pt x="2490691" y="1374279"/>
                  </a:cubicBezTo>
                  <a:lnTo>
                    <a:pt x="2899259" y="1374279"/>
                  </a:lnTo>
                  <a:lnTo>
                    <a:pt x="2899259" y="639997"/>
                  </a:lnTo>
                  <a:lnTo>
                    <a:pt x="2354977" y="0"/>
                  </a:lnTo>
                  <a:cubicBezTo>
                    <a:pt x="1933074" y="0"/>
                    <a:pt x="1644980" y="236666"/>
                    <a:pt x="1870693" y="81571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8" name="Полилиния: фигура 207">
              <a:extLst>
                <a:ext uri="{FF2B5EF4-FFF2-40B4-BE49-F238E27FC236}">
                  <a16:creationId xmlns:a16="http://schemas.microsoft.com/office/drawing/2014/main" id="{ECECFB02-3548-4CA4-BC3B-A44CA48219FB}"/>
                </a:ext>
              </a:extLst>
            </p:cNvPr>
            <p:cNvSpPr/>
            <p:nvPr/>
          </p:nvSpPr>
          <p:spPr>
            <a:xfrm>
              <a:off x="21886374" y="3089832"/>
              <a:ext cx="5687276" cy="7565185"/>
            </a:xfrm>
            <a:custGeom>
              <a:avLst/>
              <a:gdLst>
                <a:gd name="connsiteX0" fmla="*/ 2993003 w 5687276"/>
                <a:gd name="connsiteY0" fmla="*/ 6830703 h 7565185"/>
                <a:gd name="connsiteX1" fmla="*/ 3950142 w 5687276"/>
                <a:gd name="connsiteY1" fmla="*/ 5855946 h 7565185"/>
                <a:gd name="connsiteX2" fmla="*/ 4138236 w 5687276"/>
                <a:gd name="connsiteY2" fmla="*/ 5933088 h 7565185"/>
                <a:gd name="connsiteX3" fmla="*/ 3013955 w 5687276"/>
                <a:gd name="connsiteY3" fmla="*/ 7340225 h 7565185"/>
                <a:gd name="connsiteX4" fmla="*/ 3003956 w 5687276"/>
                <a:gd name="connsiteY4" fmla="*/ 7354034 h 7565185"/>
                <a:gd name="connsiteX5" fmla="*/ 3008717 w 5687276"/>
                <a:gd name="connsiteY5" fmla="*/ 7370701 h 7565185"/>
                <a:gd name="connsiteX6" fmla="*/ 4156807 w 5687276"/>
                <a:gd name="connsiteY6" fmla="*/ 7254034 h 7565185"/>
                <a:gd name="connsiteX7" fmla="*/ 4621091 w 5687276"/>
                <a:gd name="connsiteY7" fmla="*/ 6011183 h 7565185"/>
                <a:gd name="connsiteX8" fmla="*/ 5644419 w 5687276"/>
                <a:gd name="connsiteY8" fmla="*/ 6631181 h 7565185"/>
                <a:gd name="connsiteX9" fmla="*/ 5687276 w 5687276"/>
                <a:gd name="connsiteY9" fmla="*/ 6624514 h 7565185"/>
                <a:gd name="connsiteX10" fmla="*/ 5687276 w 5687276"/>
                <a:gd name="connsiteY10" fmla="*/ 5224044 h 7565185"/>
                <a:gd name="connsiteX11" fmla="*/ 5657753 w 5687276"/>
                <a:gd name="connsiteY11" fmla="*/ 5204996 h 7565185"/>
                <a:gd name="connsiteX12" fmla="*/ 4781090 w 5687276"/>
                <a:gd name="connsiteY12" fmla="*/ 5278329 h 7565185"/>
                <a:gd name="connsiteX13" fmla="*/ 3989189 w 5687276"/>
                <a:gd name="connsiteY13" fmla="*/ 4388809 h 7565185"/>
                <a:gd name="connsiteX14" fmla="*/ 4283950 w 5687276"/>
                <a:gd name="connsiteY14" fmla="*/ 3740717 h 7565185"/>
                <a:gd name="connsiteX15" fmla="*/ 4272521 w 5687276"/>
                <a:gd name="connsiteY15" fmla="*/ 3619766 h 7565185"/>
                <a:gd name="connsiteX16" fmla="*/ 4213950 w 5687276"/>
                <a:gd name="connsiteY16" fmla="*/ 3583575 h 7565185"/>
                <a:gd name="connsiteX17" fmla="*/ 1050155 w 5687276"/>
                <a:gd name="connsiteY17" fmla="*/ 10734 h 7565185"/>
                <a:gd name="connsiteX18" fmla="*/ 1014917 w 5687276"/>
                <a:gd name="connsiteY18" fmla="*/ 5496 h 7565185"/>
                <a:gd name="connsiteX19" fmla="*/ 993012 w 5687276"/>
                <a:gd name="connsiteY19" fmla="*/ 1920726 h 7565185"/>
                <a:gd name="connsiteX20" fmla="*/ 2761576 w 5687276"/>
                <a:gd name="connsiteY20" fmla="*/ 3238339 h 7565185"/>
                <a:gd name="connsiteX21" fmla="*/ 2740623 w 5687276"/>
                <a:gd name="connsiteY21" fmla="*/ 3469290 h 7565185"/>
                <a:gd name="connsiteX22" fmla="*/ 151588 w 5687276"/>
                <a:gd name="connsiteY22" fmla="*/ 1946440 h 7565185"/>
                <a:gd name="connsiteX23" fmla="*/ 114445 w 5687276"/>
                <a:gd name="connsiteY23" fmla="*/ 1950725 h 7565185"/>
                <a:gd name="connsiteX24" fmla="*/ 622062 w 5687276"/>
                <a:gd name="connsiteY24" fmla="*/ 3515004 h 7565185"/>
                <a:gd name="connsiteX25" fmla="*/ 2771576 w 5687276"/>
                <a:gd name="connsiteY25" fmla="*/ 4047382 h 7565185"/>
                <a:gd name="connsiteX26" fmla="*/ 2808242 w 5687276"/>
                <a:gd name="connsiteY26" fmla="*/ 4246905 h 7565185"/>
                <a:gd name="connsiteX27" fmla="*/ 157302 w 5687276"/>
                <a:gd name="connsiteY27" fmla="*/ 3834527 h 7565185"/>
                <a:gd name="connsiteX28" fmla="*/ 124921 w 5687276"/>
                <a:gd name="connsiteY28" fmla="*/ 3850717 h 7565185"/>
                <a:gd name="connsiteX29" fmla="*/ 1039679 w 5687276"/>
                <a:gd name="connsiteY29" fmla="*/ 4991664 h 7565185"/>
                <a:gd name="connsiteX30" fmla="*/ 2983479 w 5687276"/>
                <a:gd name="connsiteY30" fmla="*/ 4783093 h 7565185"/>
                <a:gd name="connsiteX31" fmla="*/ 2983479 w 5687276"/>
                <a:gd name="connsiteY31" fmla="*/ 4783093 h 7565185"/>
                <a:gd name="connsiteX32" fmla="*/ 3068717 w 5687276"/>
                <a:gd name="connsiteY32" fmla="*/ 4959283 h 7565185"/>
                <a:gd name="connsiteX33" fmla="*/ 785394 w 5687276"/>
                <a:gd name="connsiteY33" fmla="*/ 5395948 h 7565185"/>
                <a:gd name="connsiteX34" fmla="*/ 761585 w 5687276"/>
                <a:gd name="connsiteY34" fmla="*/ 5417376 h 7565185"/>
                <a:gd name="connsiteX35" fmla="*/ 1886342 w 5687276"/>
                <a:gd name="connsiteY35" fmla="*/ 6117850 h 7565185"/>
                <a:gd name="connsiteX36" fmla="*/ 3392049 w 5687276"/>
                <a:gd name="connsiteY36" fmla="*/ 5426900 h 7565185"/>
                <a:gd name="connsiteX37" fmla="*/ 3531096 w 5687276"/>
                <a:gd name="connsiteY37" fmla="*/ 5565947 h 7565185"/>
                <a:gd name="connsiteX38" fmla="*/ 1803485 w 5687276"/>
                <a:gd name="connsiteY38" fmla="*/ 6563085 h 7565185"/>
                <a:gd name="connsiteX39" fmla="*/ 1786342 w 5687276"/>
                <a:gd name="connsiteY39" fmla="*/ 6593561 h 7565185"/>
                <a:gd name="connsiteX40" fmla="*/ 2993003 w 5687276"/>
                <a:gd name="connsiteY40" fmla="*/ 6830227 h 7565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687276" h="7565185">
                  <a:moveTo>
                    <a:pt x="2993003" y="6830703"/>
                  </a:moveTo>
                  <a:cubicBezTo>
                    <a:pt x="3302049" y="6682132"/>
                    <a:pt x="3686333" y="6293087"/>
                    <a:pt x="3950142" y="5855946"/>
                  </a:cubicBezTo>
                  <a:cubicBezTo>
                    <a:pt x="4010617" y="5885945"/>
                    <a:pt x="4073951" y="5911183"/>
                    <a:pt x="4138236" y="5933088"/>
                  </a:cubicBezTo>
                  <a:cubicBezTo>
                    <a:pt x="3974427" y="6755942"/>
                    <a:pt x="3156812" y="7257844"/>
                    <a:pt x="3013955" y="7340225"/>
                  </a:cubicBezTo>
                  <a:cubicBezTo>
                    <a:pt x="3008717" y="7343082"/>
                    <a:pt x="3004908" y="7348320"/>
                    <a:pt x="3003956" y="7354034"/>
                  </a:cubicBezTo>
                  <a:cubicBezTo>
                    <a:pt x="3003003" y="7359748"/>
                    <a:pt x="3004432" y="7365939"/>
                    <a:pt x="3008717" y="7370701"/>
                  </a:cubicBezTo>
                  <a:cubicBezTo>
                    <a:pt x="3252050" y="7644509"/>
                    <a:pt x="3813476" y="7649747"/>
                    <a:pt x="4156807" y="7254034"/>
                  </a:cubicBezTo>
                  <a:cubicBezTo>
                    <a:pt x="4367759" y="7010226"/>
                    <a:pt x="4530139" y="6557847"/>
                    <a:pt x="4621091" y="6011183"/>
                  </a:cubicBezTo>
                  <a:cubicBezTo>
                    <a:pt x="4873947" y="6011183"/>
                    <a:pt x="5451563" y="6119754"/>
                    <a:pt x="5644419" y="6631181"/>
                  </a:cubicBezTo>
                  <a:cubicBezTo>
                    <a:pt x="5652991" y="6652609"/>
                    <a:pt x="5687276" y="6647371"/>
                    <a:pt x="5687276" y="6624514"/>
                  </a:cubicBezTo>
                  <a:lnTo>
                    <a:pt x="5687276" y="5224044"/>
                  </a:lnTo>
                  <a:cubicBezTo>
                    <a:pt x="5687276" y="5209758"/>
                    <a:pt x="5672038" y="5200235"/>
                    <a:pt x="5657753" y="5204996"/>
                  </a:cubicBezTo>
                  <a:cubicBezTo>
                    <a:pt x="5340135" y="5309758"/>
                    <a:pt x="5009661" y="5322615"/>
                    <a:pt x="4781090" y="5278329"/>
                  </a:cubicBezTo>
                  <a:cubicBezTo>
                    <a:pt x="4330140" y="5198806"/>
                    <a:pt x="3989189" y="4830712"/>
                    <a:pt x="3989189" y="4388809"/>
                  </a:cubicBezTo>
                  <a:cubicBezTo>
                    <a:pt x="3989189" y="4134525"/>
                    <a:pt x="4102522" y="3905002"/>
                    <a:pt x="4283950" y="3740717"/>
                  </a:cubicBezTo>
                  <a:cubicBezTo>
                    <a:pt x="4322521" y="3705955"/>
                    <a:pt x="4317283" y="3647385"/>
                    <a:pt x="4272521" y="3619766"/>
                  </a:cubicBezTo>
                  <a:cubicBezTo>
                    <a:pt x="4252998" y="3607861"/>
                    <a:pt x="4233474" y="3595956"/>
                    <a:pt x="4213950" y="3583575"/>
                  </a:cubicBezTo>
                  <a:cubicBezTo>
                    <a:pt x="2639195" y="2583103"/>
                    <a:pt x="1204916" y="265495"/>
                    <a:pt x="1050155" y="10734"/>
                  </a:cubicBezTo>
                  <a:cubicBezTo>
                    <a:pt x="1043012" y="-1170"/>
                    <a:pt x="1025869" y="-3551"/>
                    <a:pt x="1014917" y="5496"/>
                  </a:cubicBezTo>
                  <a:cubicBezTo>
                    <a:pt x="531110" y="431685"/>
                    <a:pt x="483967" y="1265967"/>
                    <a:pt x="993012" y="1920726"/>
                  </a:cubicBezTo>
                  <a:cubicBezTo>
                    <a:pt x="1330154" y="2353581"/>
                    <a:pt x="2037293" y="2827388"/>
                    <a:pt x="2761576" y="3238339"/>
                  </a:cubicBezTo>
                  <a:cubicBezTo>
                    <a:pt x="2751576" y="3315005"/>
                    <a:pt x="2744433" y="3392148"/>
                    <a:pt x="2740623" y="3469290"/>
                  </a:cubicBezTo>
                  <a:cubicBezTo>
                    <a:pt x="1249678" y="3149292"/>
                    <a:pt x="303492" y="2120725"/>
                    <a:pt x="151588" y="1946440"/>
                  </a:cubicBezTo>
                  <a:cubicBezTo>
                    <a:pt x="141588" y="1934535"/>
                    <a:pt x="121112" y="1936916"/>
                    <a:pt x="114445" y="1950725"/>
                  </a:cubicBezTo>
                  <a:cubicBezTo>
                    <a:pt x="-159839" y="2489295"/>
                    <a:pt x="78255" y="3212148"/>
                    <a:pt x="622062" y="3515004"/>
                  </a:cubicBezTo>
                  <a:cubicBezTo>
                    <a:pt x="1099679" y="3780717"/>
                    <a:pt x="1849199" y="3936907"/>
                    <a:pt x="2771576" y="4047382"/>
                  </a:cubicBezTo>
                  <a:cubicBezTo>
                    <a:pt x="2781576" y="4114049"/>
                    <a:pt x="2793480" y="4180715"/>
                    <a:pt x="2808242" y="4246905"/>
                  </a:cubicBezTo>
                  <a:cubicBezTo>
                    <a:pt x="1424439" y="4434048"/>
                    <a:pt x="343015" y="3928812"/>
                    <a:pt x="157302" y="3834527"/>
                  </a:cubicBezTo>
                  <a:cubicBezTo>
                    <a:pt x="143493" y="3827384"/>
                    <a:pt x="126826" y="3836431"/>
                    <a:pt x="124921" y="3850717"/>
                  </a:cubicBezTo>
                  <a:cubicBezTo>
                    <a:pt x="54922" y="4426905"/>
                    <a:pt x="418253" y="4889284"/>
                    <a:pt x="1039679" y="4991664"/>
                  </a:cubicBezTo>
                  <a:cubicBezTo>
                    <a:pt x="1664438" y="5094997"/>
                    <a:pt x="2983479" y="4783093"/>
                    <a:pt x="2983479" y="4783093"/>
                  </a:cubicBezTo>
                  <a:lnTo>
                    <a:pt x="2983479" y="4783093"/>
                  </a:lnTo>
                  <a:cubicBezTo>
                    <a:pt x="3009670" y="4842617"/>
                    <a:pt x="3038241" y="4901664"/>
                    <a:pt x="3068717" y="4959283"/>
                  </a:cubicBezTo>
                  <a:cubicBezTo>
                    <a:pt x="2195864" y="5460233"/>
                    <a:pt x="971108" y="5407376"/>
                    <a:pt x="785394" y="5395948"/>
                  </a:cubicBezTo>
                  <a:cubicBezTo>
                    <a:pt x="772537" y="5394995"/>
                    <a:pt x="761585" y="5405472"/>
                    <a:pt x="761585" y="5417376"/>
                  </a:cubicBezTo>
                  <a:cubicBezTo>
                    <a:pt x="776347" y="6022612"/>
                    <a:pt x="1365868" y="6188801"/>
                    <a:pt x="1886342" y="6117850"/>
                  </a:cubicBezTo>
                  <a:cubicBezTo>
                    <a:pt x="2331101" y="6057373"/>
                    <a:pt x="2952527" y="5761660"/>
                    <a:pt x="3392049" y="5426900"/>
                  </a:cubicBezTo>
                  <a:cubicBezTo>
                    <a:pt x="3436335" y="5475947"/>
                    <a:pt x="3483001" y="5522138"/>
                    <a:pt x="3531096" y="5565947"/>
                  </a:cubicBezTo>
                  <a:cubicBezTo>
                    <a:pt x="3111098" y="6254515"/>
                    <a:pt x="2124912" y="6537371"/>
                    <a:pt x="1803485" y="6563085"/>
                  </a:cubicBezTo>
                  <a:cubicBezTo>
                    <a:pt x="1787771" y="6564514"/>
                    <a:pt x="1778723" y="6580704"/>
                    <a:pt x="1786342" y="6593561"/>
                  </a:cubicBezTo>
                  <a:cubicBezTo>
                    <a:pt x="1997294" y="6958322"/>
                    <a:pt x="2473006" y="7079750"/>
                    <a:pt x="2993003" y="6830227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9" name="Полилиния: фигура 208">
              <a:extLst>
                <a:ext uri="{FF2B5EF4-FFF2-40B4-BE49-F238E27FC236}">
                  <a16:creationId xmlns:a16="http://schemas.microsoft.com/office/drawing/2014/main" id="{27EB02F3-0B82-4D29-977C-D0C7FD27E5A0}"/>
                </a:ext>
              </a:extLst>
            </p:cNvPr>
            <p:cNvSpPr/>
            <p:nvPr/>
          </p:nvSpPr>
          <p:spPr>
            <a:xfrm>
              <a:off x="28954597" y="8231495"/>
              <a:ext cx="326665" cy="1157136"/>
            </a:xfrm>
            <a:custGeom>
              <a:avLst/>
              <a:gdLst>
                <a:gd name="connsiteX0" fmla="*/ 231428 w 326665"/>
                <a:gd name="connsiteY0" fmla="*/ 160475 h 1157136"/>
                <a:gd name="connsiteX1" fmla="*/ 255713 w 326665"/>
                <a:gd name="connsiteY1" fmla="*/ 248094 h 1157136"/>
                <a:gd name="connsiteX2" fmla="*/ 0 w 326665"/>
                <a:gd name="connsiteY2" fmla="*/ 260474 h 1157136"/>
                <a:gd name="connsiteX3" fmla="*/ 326665 w 326665"/>
                <a:gd name="connsiteY3" fmla="*/ 1157137 h 1157136"/>
                <a:gd name="connsiteX4" fmla="*/ 326665 w 326665"/>
                <a:gd name="connsiteY4" fmla="*/ 0 h 1157136"/>
                <a:gd name="connsiteX5" fmla="*/ 231428 w 326665"/>
                <a:gd name="connsiteY5" fmla="*/ 160475 h 1157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6665" h="1157136">
                  <a:moveTo>
                    <a:pt x="231428" y="160475"/>
                  </a:moveTo>
                  <a:cubicBezTo>
                    <a:pt x="231428" y="187618"/>
                    <a:pt x="238094" y="216665"/>
                    <a:pt x="255713" y="248094"/>
                  </a:cubicBezTo>
                  <a:cubicBezTo>
                    <a:pt x="205714" y="239999"/>
                    <a:pt x="70000" y="243332"/>
                    <a:pt x="0" y="260474"/>
                  </a:cubicBezTo>
                  <a:lnTo>
                    <a:pt x="326665" y="1157137"/>
                  </a:lnTo>
                  <a:lnTo>
                    <a:pt x="326665" y="0"/>
                  </a:lnTo>
                  <a:cubicBezTo>
                    <a:pt x="274284" y="23809"/>
                    <a:pt x="231428" y="75714"/>
                    <a:pt x="231428" y="16047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0" name="Полилиния: фигура 209">
              <a:extLst>
                <a:ext uri="{FF2B5EF4-FFF2-40B4-BE49-F238E27FC236}">
                  <a16:creationId xmlns:a16="http://schemas.microsoft.com/office/drawing/2014/main" id="{E2170F34-2F81-4EF1-9EFC-72144B69C7F1}"/>
                </a:ext>
              </a:extLst>
            </p:cNvPr>
            <p:cNvSpPr/>
            <p:nvPr/>
          </p:nvSpPr>
          <p:spPr>
            <a:xfrm>
              <a:off x="28145552" y="7895514"/>
              <a:ext cx="1136185" cy="3409300"/>
            </a:xfrm>
            <a:custGeom>
              <a:avLst/>
              <a:gdLst>
                <a:gd name="connsiteX0" fmla="*/ 397618 w 1136185"/>
                <a:gd name="connsiteY0" fmla="*/ 66459 h 3409300"/>
                <a:gd name="connsiteX1" fmla="*/ 397618 w 1136185"/>
                <a:gd name="connsiteY1" fmla="*/ 66459 h 3409300"/>
                <a:gd name="connsiteX2" fmla="*/ 600473 w 1136185"/>
                <a:gd name="connsiteY2" fmla="*/ 629313 h 3409300"/>
                <a:gd name="connsiteX3" fmla="*/ 148095 w 1136185"/>
                <a:gd name="connsiteY3" fmla="*/ 964550 h 3409300"/>
                <a:gd name="connsiteX4" fmla="*/ 770949 w 1136185"/>
                <a:gd name="connsiteY4" fmla="*/ 1315501 h 3409300"/>
                <a:gd name="connsiteX5" fmla="*/ 808092 w 1136185"/>
                <a:gd name="connsiteY5" fmla="*/ 1453119 h 3409300"/>
                <a:gd name="connsiteX6" fmla="*/ 517617 w 1136185"/>
                <a:gd name="connsiteY6" fmla="*/ 1546928 h 3409300"/>
                <a:gd name="connsiteX7" fmla="*/ 117143 w 1136185"/>
                <a:gd name="connsiteY7" fmla="*/ 1461691 h 3409300"/>
                <a:gd name="connsiteX8" fmla="*/ 118571 w 1136185"/>
                <a:gd name="connsiteY8" fmla="*/ 1780260 h 3409300"/>
                <a:gd name="connsiteX9" fmla="*/ 135238 w 1136185"/>
                <a:gd name="connsiteY9" fmla="*/ 2068354 h 3409300"/>
                <a:gd name="connsiteX10" fmla="*/ 416665 w 1136185"/>
                <a:gd name="connsiteY10" fmla="*/ 1710737 h 3409300"/>
                <a:gd name="connsiteX11" fmla="*/ 442379 w 1136185"/>
                <a:gd name="connsiteY11" fmla="*/ 1949307 h 3409300"/>
                <a:gd name="connsiteX12" fmla="*/ 427618 w 1136185"/>
                <a:gd name="connsiteY12" fmla="*/ 2107402 h 3409300"/>
                <a:gd name="connsiteX13" fmla="*/ 219523 w 1136185"/>
                <a:gd name="connsiteY13" fmla="*/ 2869779 h 3409300"/>
                <a:gd name="connsiteX14" fmla="*/ 115238 w 1136185"/>
                <a:gd name="connsiteY14" fmla="*/ 2724066 h 3409300"/>
                <a:gd name="connsiteX15" fmla="*/ 61429 w 1136185"/>
                <a:gd name="connsiteY15" fmla="*/ 2702161 h 3409300"/>
                <a:gd name="connsiteX16" fmla="*/ 0 w 1136185"/>
                <a:gd name="connsiteY16" fmla="*/ 2916445 h 3409300"/>
                <a:gd name="connsiteX17" fmla="*/ 431903 w 1136185"/>
                <a:gd name="connsiteY17" fmla="*/ 3175969 h 3409300"/>
                <a:gd name="connsiteX18" fmla="*/ 1136185 w 1136185"/>
                <a:gd name="connsiteY18" fmla="*/ 3409300 h 3409300"/>
                <a:gd name="connsiteX19" fmla="*/ 1136185 w 1136185"/>
                <a:gd name="connsiteY19" fmla="*/ 1811213 h 3409300"/>
                <a:gd name="connsiteX20" fmla="*/ 488570 w 1136185"/>
                <a:gd name="connsiteY20" fmla="*/ 34078 h 3409300"/>
                <a:gd name="connsiteX21" fmla="*/ 398093 w 1136185"/>
                <a:gd name="connsiteY21" fmla="*/ 65982 h 3409300"/>
                <a:gd name="connsiteX22" fmla="*/ 356189 w 1136185"/>
                <a:gd name="connsiteY22" fmla="*/ 2764065 h 3409300"/>
                <a:gd name="connsiteX23" fmla="*/ 356189 w 1136185"/>
                <a:gd name="connsiteY23" fmla="*/ 2764065 h 3409300"/>
                <a:gd name="connsiteX24" fmla="*/ 757616 w 1136185"/>
                <a:gd name="connsiteY24" fmla="*/ 2155973 h 3409300"/>
                <a:gd name="connsiteX25" fmla="*/ 838092 w 1136185"/>
                <a:gd name="connsiteY25" fmla="*/ 2658351 h 3409300"/>
                <a:gd name="connsiteX26" fmla="*/ 356189 w 1136185"/>
                <a:gd name="connsiteY26" fmla="*/ 2764065 h 340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36185" h="3409300">
                  <a:moveTo>
                    <a:pt x="397618" y="66459"/>
                  </a:moveTo>
                  <a:lnTo>
                    <a:pt x="397618" y="66459"/>
                  </a:lnTo>
                  <a:cubicBezTo>
                    <a:pt x="397618" y="66459"/>
                    <a:pt x="600473" y="629313"/>
                    <a:pt x="600473" y="629313"/>
                  </a:cubicBezTo>
                  <a:cubicBezTo>
                    <a:pt x="427141" y="670742"/>
                    <a:pt x="148095" y="796932"/>
                    <a:pt x="148095" y="964550"/>
                  </a:cubicBezTo>
                  <a:cubicBezTo>
                    <a:pt x="148095" y="1187406"/>
                    <a:pt x="542855" y="1332643"/>
                    <a:pt x="770949" y="1315501"/>
                  </a:cubicBezTo>
                  <a:cubicBezTo>
                    <a:pt x="759521" y="1366453"/>
                    <a:pt x="772854" y="1411691"/>
                    <a:pt x="808092" y="1453119"/>
                  </a:cubicBezTo>
                  <a:cubicBezTo>
                    <a:pt x="725235" y="1453119"/>
                    <a:pt x="569046" y="1491690"/>
                    <a:pt x="517617" y="1546928"/>
                  </a:cubicBezTo>
                  <a:cubicBezTo>
                    <a:pt x="396665" y="1434072"/>
                    <a:pt x="207142" y="1393119"/>
                    <a:pt x="117143" y="1461691"/>
                  </a:cubicBezTo>
                  <a:cubicBezTo>
                    <a:pt x="26667" y="1530738"/>
                    <a:pt x="23809" y="1647880"/>
                    <a:pt x="118571" y="1780260"/>
                  </a:cubicBezTo>
                  <a:cubicBezTo>
                    <a:pt x="184285" y="1871689"/>
                    <a:pt x="209047" y="1962164"/>
                    <a:pt x="135238" y="2068354"/>
                  </a:cubicBezTo>
                  <a:cubicBezTo>
                    <a:pt x="410475" y="2068354"/>
                    <a:pt x="309046" y="1710737"/>
                    <a:pt x="416665" y="1710737"/>
                  </a:cubicBezTo>
                  <a:cubicBezTo>
                    <a:pt x="402856" y="1780260"/>
                    <a:pt x="411427" y="1860260"/>
                    <a:pt x="442379" y="1949307"/>
                  </a:cubicBezTo>
                  <a:cubicBezTo>
                    <a:pt x="462855" y="2008355"/>
                    <a:pt x="462855" y="2050259"/>
                    <a:pt x="427618" y="2107402"/>
                  </a:cubicBezTo>
                  <a:cubicBezTo>
                    <a:pt x="339047" y="2249306"/>
                    <a:pt x="200952" y="2575018"/>
                    <a:pt x="219523" y="2869779"/>
                  </a:cubicBezTo>
                  <a:cubicBezTo>
                    <a:pt x="129523" y="2869303"/>
                    <a:pt x="83333" y="2847398"/>
                    <a:pt x="115238" y="2724066"/>
                  </a:cubicBezTo>
                  <a:cubicBezTo>
                    <a:pt x="127143" y="2678351"/>
                    <a:pt x="98571" y="2645495"/>
                    <a:pt x="61429" y="2702161"/>
                  </a:cubicBezTo>
                  <a:cubicBezTo>
                    <a:pt x="20001" y="2764542"/>
                    <a:pt x="0" y="2870732"/>
                    <a:pt x="0" y="2916445"/>
                  </a:cubicBezTo>
                  <a:cubicBezTo>
                    <a:pt x="0" y="3178826"/>
                    <a:pt x="312380" y="3231682"/>
                    <a:pt x="431903" y="3175969"/>
                  </a:cubicBezTo>
                  <a:cubicBezTo>
                    <a:pt x="612855" y="3351205"/>
                    <a:pt x="885235" y="3409300"/>
                    <a:pt x="1136185" y="3409300"/>
                  </a:cubicBezTo>
                  <a:lnTo>
                    <a:pt x="1136185" y="1811213"/>
                  </a:lnTo>
                  <a:lnTo>
                    <a:pt x="488570" y="34078"/>
                  </a:lnTo>
                  <a:cubicBezTo>
                    <a:pt x="464284" y="-27827"/>
                    <a:pt x="376665" y="1697"/>
                    <a:pt x="398093" y="65982"/>
                  </a:cubicBezTo>
                  <a:close/>
                  <a:moveTo>
                    <a:pt x="356189" y="2764065"/>
                  </a:moveTo>
                  <a:lnTo>
                    <a:pt x="356189" y="2764065"/>
                  </a:lnTo>
                  <a:cubicBezTo>
                    <a:pt x="331427" y="2629304"/>
                    <a:pt x="519046" y="2388353"/>
                    <a:pt x="757616" y="2155973"/>
                  </a:cubicBezTo>
                  <a:cubicBezTo>
                    <a:pt x="706664" y="2307401"/>
                    <a:pt x="738568" y="2568828"/>
                    <a:pt x="838092" y="2658351"/>
                  </a:cubicBezTo>
                  <a:cubicBezTo>
                    <a:pt x="665235" y="2658351"/>
                    <a:pt x="459522" y="2690733"/>
                    <a:pt x="356189" y="276406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1" name="Полилиния: фигура 210">
              <a:extLst>
                <a:ext uri="{FF2B5EF4-FFF2-40B4-BE49-F238E27FC236}">
                  <a16:creationId xmlns:a16="http://schemas.microsoft.com/office/drawing/2014/main" id="{12A714DB-0AD2-47E0-AA2A-36D8F4556E9C}"/>
                </a:ext>
              </a:extLst>
            </p:cNvPr>
            <p:cNvSpPr/>
            <p:nvPr/>
          </p:nvSpPr>
          <p:spPr>
            <a:xfrm>
              <a:off x="23992239" y="11543861"/>
              <a:ext cx="1847134" cy="1273803"/>
            </a:xfrm>
            <a:custGeom>
              <a:avLst/>
              <a:gdLst>
                <a:gd name="connsiteX0" fmla="*/ 1847134 w 1847134"/>
                <a:gd name="connsiteY0" fmla="*/ 664758 h 1273803"/>
                <a:gd name="connsiteX1" fmla="*/ 1779992 w 1847134"/>
                <a:gd name="connsiteY1" fmla="*/ 174284 h 1273803"/>
                <a:gd name="connsiteX2" fmla="*/ 1779039 w 1847134"/>
                <a:gd name="connsiteY2" fmla="*/ 170951 h 1273803"/>
                <a:gd name="connsiteX3" fmla="*/ 1758563 w 1847134"/>
                <a:gd name="connsiteY3" fmla="*/ 0 h 1273803"/>
                <a:gd name="connsiteX4" fmla="*/ 1579516 w 1847134"/>
                <a:gd name="connsiteY4" fmla="*/ 140475 h 1273803"/>
                <a:gd name="connsiteX5" fmla="*/ 1586183 w 1847134"/>
                <a:gd name="connsiteY5" fmla="*/ 165237 h 1273803"/>
                <a:gd name="connsiteX6" fmla="*/ 1016186 w 1847134"/>
                <a:gd name="connsiteY6" fmla="*/ 798091 h 1273803"/>
                <a:gd name="connsiteX7" fmla="*/ 902377 w 1847134"/>
                <a:gd name="connsiteY7" fmla="*/ 806663 h 1273803"/>
                <a:gd name="connsiteX8" fmla="*/ 329046 w 1847134"/>
                <a:gd name="connsiteY8" fmla="*/ 471902 h 1273803"/>
                <a:gd name="connsiteX9" fmla="*/ 313332 w 1847134"/>
                <a:gd name="connsiteY9" fmla="*/ 418093 h 1273803"/>
                <a:gd name="connsiteX10" fmla="*/ 290951 w 1847134"/>
                <a:gd name="connsiteY10" fmla="*/ 419522 h 1273803"/>
                <a:gd name="connsiteX11" fmla="*/ 0 w 1847134"/>
                <a:gd name="connsiteY11" fmla="*/ 358093 h 1273803"/>
                <a:gd name="connsiteX12" fmla="*/ 163333 w 1847134"/>
                <a:gd name="connsiteY12" fmla="*/ 969995 h 1273803"/>
                <a:gd name="connsiteX13" fmla="*/ 306189 w 1847134"/>
                <a:gd name="connsiteY13" fmla="*/ 1238090 h 1273803"/>
                <a:gd name="connsiteX14" fmla="*/ 659521 w 1847134"/>
                <a:gd name="connsiteY14" fmla="*/ 1273804 h 1273803"/>
                <a:gd name="connsiteX15" fmla="*/ 1847134 w 1847134"/>
                <a:gd name="connsiteY15" fmla="*/ 665235 h 1273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47134" h="1273803">
                  <a:moveTo>
                    <a:pt x="1847134" y="664758"/>
                  </a:moveTo>
                  <a:cubicBezTo>
                    <a:pt x="1809515" y="505712"/>
                    <a:pt x="1785706" y="342379"/>
                    <a:pt x="1779992" y="174284"/>
                  </a:cubicBezTo>
                  <a:cubicBezTo>
                    <a:pt x="1779992" y="173333"/>
                    <a:pt x="1779516" y="171904"/>
                    <a:pt x="1779039" y="170951"/>
                  </a:cubicBezTo>
                  <a:cubicBezTo>
                    <a:pt x="1779992" y="147618"/>
                    <a:pt x="1770468" y="70000"/>
                    <a:pt x="1758563" y="0"/>
                  </a:cubicBezTo>
                  <a:cubicBezTo>
                    <a:pt x="1708563" y="54285"/>
                    <a:pt x="1649040" y="102856"/>
                    <a:pt x="1579516" y="140475"/>
                  </a:cubicBezTo>
                  <a:cubicBezTo>
                    <a:pt x="1580945" y="149046"/>
                    <a:pt x="1585231" y="156666"/>
                    <a:pt x="1586183" y="165237"/>
                  </a:cubicBezTo>
                  <a:cubicBezTo>
                    <a:pt x="1626659" y="460950"/>
                    <a:pt x="1370946" y="744758"/>
                    <a:pt x="1016186" y="798091"/>
                  </a:cubicBezTo>
                  <a:cubicBezTo>
                    <a:pt x="978091" y="803805"/>
                    <a:pt x="939996" y="806663"/>
                    <a:pt x="902377" y="806663"/>
                  </a:cubicBezTo>
                  <a:cubicBezTo>
                    <a:pt x="645711" y="806663"/>
                    <a:pt x="414760" y="676187"/>
                    <a:pt x="329046" y="471902"/>
                  </a:cubicBezTo>
                  <a:cubicBezTo>
                    <a:pt x="321903" y="454759"/>
                    <a:pt x="318570" y="436188"/>
                    <a:pt x="313332" y="418093"/>
                  </a:cubicBezTo>
                  <a:cubicBezTo>
                    <a:pt x="306189" y="418093"/>
                    <a:pt x="298570" y="419522"/>
                    <a:pt x="290951" y="419522"/>
                  </a:cubicBezTo>
                  <a:cubicBezTo>
                    <a:pt x="186666" y="419522"/>
                    <a:pt x="87619" y="397141"/>
                    <a:pt x="0" y="358093"/>
                  </a:cubicBezTo>
                  <a:cubicBezTo>
                    <a:pt x="30952" y="571426"/>
                    <a:pt x="80952" y="779044"/>
                    <a:pt x="163333" y="969995"/>
                  </a:cubicBezTo>
                  <a:cubicBezTo>
                    <a:pt x="203809" y="1063329"/>
                    <a:pt x="251904" y="1152851"/>
                    <a:pt x="306189" y="1238090"/>
                  </a:cubicBezTo>
                  <a:cubicBezTo>
                    <a:pt x="418093" y="1261422"/>
                    <a:pt x="536664" y="1273804"/>
                    <a:pt x="659521" y="1273804"/>
                  </a:cubicBezTo>
                  <a:cubicBezTo>
                    <a:pt x="1216185" y="1273804"/>
                    <a:pt x="1689040" y="1017614"/>
                    <a:pt x="1847134" y="665235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2" name="Полилиния: фигура 211">
              <a:extLst>
                <a:ext uri="{FF2B5EF4-FFF2-40B4-BE49-F238E27FC236}">
                  <a16:creationId xmlns:a16="http://schemas.microsoft.com/office/drawing/2014/main" id="{75EF43AE-9BAC-4B58-9DD2-AACDDC4EEC92}"/>
                </a:ext>
              </a:extLst>
            </p:cNvPr>
            <p:cNvSpPr/>
            <p:nvPr/>
          </p:nvSpPr>
          <p:spPr>
            <a:xfrm>
              <a:off x="25253661" y="13052425"/>
              <a:ext cx="1379993" cy="983242"/>
            </a:xfrm>
            <a:custGeom>
              <a:avLst/>
              <a:gdLst>
                <a:gd name="connsiteX0" fmla="*/ 953805 w 1379993"/>
                <a:gd name="connsiteY0" fmla="*/ 0 h 983242"/>
                <a:gd name="connsiteX1" fmla="*/ 0 w 1379993"/>
                <a:gd name="connsiteY1" fmla="*/ 602378 h 983242"/>
                <a:gd name="connsiteX2" fmla="*/ 1170471 w 1379993"/>
                <a:gd name="connsiteY2" fmla="*/ 982377 h 983242"/>
                <a:gd name="connsiteX3" fmla="*/ 1379994 w 1379993"/>
                <a:gd name="connsiteY3" fmla="*/ 472379 h 983242"/>
                <a:gd name="connsiteX4" fmla="*/ 953805 w 1379993"/>
                <a:gd name="connsiteY4" fmla="*/ 0 h 983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993" h="983242">
                  <a:moveTo>
                    <a:pt x="953805" y="0"/>
                  </a:moveTo>
                  <a:cubicBezTo>
                    <a:pt x="838568" y="320950"/>
                    <a:pt x="461427" y="565235"/>
                    <a:pt x="0" y="602378"/>
                  </a:cubicBezTo>
                  <a:cubicBezTo>
                    <a:pt x="453808" y="864758"/>
                    <a:pt x="918091" y="995233"/>
                    <a:pt x="1170471" y="982377"/>
                  </a:cubicBezTo>
                  <a:cubicBezTo>
                    <a:pt x="1162376" y="905234"/>
                    <a:pt x="1279518" y="571903"/>
                    <a:pt x="1379994" y="472379"/>
                  </a:cubicBezTo>
                  <a:cubicBezTo>
                    <a:pt x="1216185" y="336665"/>
                    <a:pt x="1074281" y="177142"/>
                    <a:pt x="953805" y="0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3" name="Полилиния: фигура 212">
              <a:extLst>
                <a:ext uri="{FF2B5EF4-FFF2-40B4-BE49-F238E27FC236}">
                  <a16:creationId xmlns:a16="http://schemas.microsoft.com/office/drawing/2014/main" id="{2FD30C64-8442-480D-95E5-C150FBFEA88B}"/>
                </a:ext>
              </a:extLst>
            </p:cNvPr>
            <p:cNvSpPr/>
            <p:nvPr/>
          </p:nvSpPr>
          <p:spPr>
            <a:xfrm>
              <a:off x="24412713" y="10176576"/>
              <a:ext cx="4867596" cy="5347742"/>
            </a:xfrm>
            <a:custGeom>
              <a:avLst/>
              <a:gdLst>
                <a:gd name="connsiteX0" fmla="*/ 4219028 w 4867596"/>
                <a:gd name="connsiteY0" fmla="*/ 1292048 h 5347742"/>
                <a:gd name="connsiteX1" fmla="*/ 3670459 w 4867596"/>
                <a:gd name="connsiteY1" fmla="*/ 1292048 h 5347742"/>
                <a:gd name="connsiteX2" fmla="*/ 3160462 w 4867596"/>
                <a:gd name="connsiteY2" fmla="*/ 817764 h 5347742"/>
                <a:gd name="connsiteX3" fmla="*/ 3160462 w 4867596"/>
                <a:gd name="connsiteY3" fmla="*/ 1577 h 5347742"/>
                <a:gd name="connsiteX4" fmla="*/ 2569036 w 4867596"/>
                <a:gd name="connsiteY4" fmla="*/ 1900140 h 5347742"/>
                <a:gd name="connsiteX5" fmla="*/ 1519041 w 4867596"/>
                <a:gd name="connsiteY5" fmla="*/ 2157757 h 5347742"/>
                <a:gd name="connsiteX6" fmla="*/ 238570 w 4867596"/>
                <a:gd name="connsiteY6" fmla="*/ 2782040 h 5347742"/>
                <a:gd name="connsiteX7" fmla="*/ 0 w 4867596"/>
                <a:gd name="connsiteY7" fmla="*/ 2766803 h 5347742"/>
                <a:gd name="connsiteX8" fmla="*/ 618568 w 4867596"/>
                <a:gd name="connsiteY8" fmla="*/ 3338228 h 5347742"/>
                <a:gd name="connsiteX9" fmla="*/ 719044 w 4867596"/>
                <a:gd name="connsiteY9" fmla="*/ 3342038 h 5347742"/>
                <a:gd name="connsiteX10" fmla="*/ 1687135 w 4867596"/>
                <a:gd name="connsiteY10" fmla="*/ 2703470 h 5347742"/>
                <a:gd name="connsiteX11" fmla="*/ 1651897 w 4867596"/>
                <a:gd name="connsiteY11" fmla="*/ 2640612 h 5347742"/>
                <a:gd name="connsiteX12" fmla="*/ 2974272 w 4867596"/>
                <a:gd name="connsiteY12" fmla="*/ 2310138 h 5347742"/>
                <a:gd name="connsiteX13" fmla="*/ 3071414 w 4867596"/>
                <a:gd name="connsiteY13" fmla="*/ 2164901 h 5347742"/>
                <a:gd name="connsiteX14" fmla="*/ 3824268 w 4867596"/>
                <a:gd name="connsiteY14" fmla="*/ 1556332 h 5347742"/>
                <a:gd name="connsiteX15" fmla="*/ 4426170 w 4867596"/>
                <a:gd name="connsiteY15" fmla="*/ 2419185 h 5347742"/>
                <a:gd name="connsiteX16" fmla="*/ 2382846 w 4867596"/>
                <a:gd name="connsiteY16" fmla="*/ 3752036 h 5347742"/>
                <a:gd name="connsiteX17" fmla="*/ 2885701 w 4867596"/>
                <a:gd name="connsiteY17" fmla="*/ 4355844 h 5347742"/>
                <a:gd name="connsiteX18" fmla="*/ 2902367 w 4867596"/>
                <a:gd name="connsiteY18" fmla="*/ 4352985 h 5347742"/>
                <a:gd name="connsiteX19" fmla="*/ 2911891 w 4867596"/>
                <a:gd name="connsiteY19" fmla="*/ 4339177 h 5347742"/>
                <a:gd name="connsiteX20" fmla="*/ 4525693 w 4867596"/>
                <a:gd name="connsiteY20" fmla="*/ 2682993 h 5347742"/>
                <a:gd name="connsiteX21" fmla="*/ 4567122 w 4867596"/>
                <a:gd name="connsiteY21" fmla="*/ 2794422 h 5347742"/>
                <a:gd name="connsiteX22" fmla="*/ 3355223 w 4867596"/>
                <a:gd name="connsiteY22" fmla="*/ 4226795 h 5347742"/>
                <a:gd name="connsiteX23" fmla="*/ 3882839 w 4867596"/>
                <a:gd name="connsiteY23" fmla="*/ 4855841 h 5347742"/>
                <a:gd name="connsiteX24" fmla="*/ 3910458 w 4867596"/>
                <a:gd name="connsiteY24" fmla="*/ 4836793 h 5347742"/>
                <a:gd name="connsiteX25" fmla="*/ 4639027 w 4867596"/>
                <a:gd name="connsiteY25" fmla="*/ 3028706 h 5347742"/>
                <a:gd name="connsiteX26" fmla="*/ 4658550 w 4867596"/>
                <a:gd name="connsiteY26" fmla="*/ 3212515 h 5347742"/>
                <a:gd name="connsiteX27" fmla="*/ 4330933 w 4867596"/>
                <a:gd name="connsiteY27" fmla="*/ 4791556 h 5347742"/>
                <a:gd name="connsiteX28" fmla="*/ 4859501 w 4867596"/>
                <a:gd name="connsiteY28" fmla="*/ 5347743 h 5347742"/>
                <a:gd name="connsiteX29" fmla="*/ 4867596 w 4867596"/>
                <a:gd name="connsiteY29" fmla="*/ 5344409 h 5347742"/>
                <a:gd name="connsiteX30" fmla="*/ 4867596 w 4867596"/>
                <a:gd name="connsiteY30" fmla="*/ 1687284 h 5347742"/>
                <a:gd name="connsiteX31" fmla="*/ 4218076 w 4867596"/>
                <a:gd name="connsiteY31" fmla="*/ 1292048 h 5347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67596" h="5347742">
                  <a:moveTo>
                    <a:pt x="4219028" y="1292048"/>
                  </a:moveTo>
                  <a:lnTo>
                    <a:pt x="3670459" y="1292048"/>
                  </a:lnTo>
                  <a:cubicBezTo>
                    <a:pt x="3388556" y="1292048"/>
                    <a:pt x="3160462" y="1079667"/>
                    <a:pt x="3160462" y="817764"/>
                  </a:cubicBezTo>
                  <a:lnTo>
                    <a:pt x="3160462" y="1577"/>
                  </a:lnTo>
                  <a:cubicBezTo>
                    <a:pt x="2366180" y="-38423"/>
                    <a:pt x="1704754" y="684907"/>
                    <a:pt x="2569036" y="1900140"/>
                  </a:cubicBezTo>
                  <a:cubicBezTo>
                    <a:pt x="2640940" y="2008711"/>
                    <a:pt x="1919039" y="2179662"/>
                    <a:pt x="1519041" y="2157757"/>
                  </a:cubicBezTo>
                  <a:cubicBezTo>
                    <a:pt x="1310946" y="2523946"/>
                    <a:pt x="815710" y="2782040"/>
                    <a:pt x="238570" y="2782040"/>
                  </a:cubicBezTo>
                  <a:cubicBezTo>
                    <a:pt x="157142" y="2782040"/>
                    <a:pt x="77619" y="2776802"/>
                    <a:pt x="0" y="2766803"/>
                  </a:cubicBezTo>
                  <a:cubicBezTo>
                    <a:pt x="173809" y="2990611"/>
                    <a:pt x="389998" y="3181563"/>
                    <a:pt x="618568" y="3338228"/>
                  </a:cubicBezTo>
                  <a:cubicBezTo>
                    <a:pt x="651426" y="3340610"/>
                    <a:pt x="685235" y="3342038"/>
                    <a:pt x="719044" y="3342038"/>
                  </a:cubicBezTo>
                  <a:cubicBezTo>
                    <a:pt x="1238090" y="3342038"/>
                    <a:pt x="1661897" y="3058230"/>
                    <a:pt x="1687135" y="2703470"/>
                  </a:cubicBezTo>
                  <a:cubicBezTo>
                    <a:pt x="1675230" y="2682517"/>
                    <a:pt x="1663326" y="2662041"/>
                    <a:pt x="1651897" y="2640612"/>
                  </a:cubicBezTo>
                  <a:cubicBezTo>
                    <a:pt x="1982848" y="2444423"/>
                    <a:pt x="2519988" y="2310138"/>
                    <a:pt x="2974272" y="2310138"/>
                  </a:cubicBezTo>
                  <a:cubicBezTo>
                    <a:pt x="3060938" y="2310138"/>
                    <a:pt x="3101414" y="2236805"/>
                    <a:pt x="3071414" y="2164901"/>
                  </a:cubicBezTo>
                  <a:cubicBezTo>
                    <a:pt x="2848558" y="1628236"/>
                    <a:pt x="3328080" y="1239667"/>
                    <a:pt x="3824268" y="1556332"/>
                  </a:cubicBezTo>
                  <a:cubicBezTo>
                    <a:pt x="4040933" y="1694426"/>
                    <a:pt x="4260456" y="1965854"/>
                    <a:pt x="4426170" y="2419185"/>
                  </a:cubicBezTo>
                  <a:cubicBezTo>
                    <a:pt x="3611888" y="2616327"/>
                    <a:pt x="2589988" y="3159182"/>
                    <a:pt x="2382846" y="3752036"/>
                  </a:cubicBezTo>
                  <a:cubicBezTo>
                    <a:pt x="2303323" y="3981082"/>
                    <a:pt x="2566179" y="4292986"/>
                    <a:pt x="2885701" y="4355844"/>
                  </a:cubicBezTo>
                  <a:cubicBezTo>
                    <a:pt x="2891415" y="4357272"/>
                    <a:pt x="2897129" y="4355844"/>
                    <a:pt x="2902367" y="4352985"/>
                  </a:cubicBezTo>
                  <a:cubicBezTo>
                    <a:pt x="2907129" y="4349653"/>
                    <a:pt x="2910463" y="4344891"/>
                    <a:pt x="2911891" y="4339177"/>
                  </a:cubicBezTo>
                  <a:cubicBezTo>
                    <a:pt x="3078557" y="3454418"/>
                    <a:pt x="4030457" y="2794898"/>
                    <a:pt x="4525693" y="2682993"/>
                  </a:cubicBezTo>
                  <a:cubicBezTo>
                    <a:pt x="4550455" y="2749660"/>
                    <a:pt x="4542360" y="2728232"/>
                    <a:pt x="4567122" y="2794422"/>
                  </a:cubicBezTo>
                  <a:cubicBezTo>
                    <a:pt x="4027600" y="3049658"/>
                    <a:pt x="3504746" y="3587275"/>
                    <a:pt x="3355223" y="4226795"/>
                  </a:cubicBezTo>
                  <a:cubicBezTo>
                    <a:pt x="3286651" y="4519651"/>
                    <a:pt x="3613316" y="4783936"/>
                    <a:pt x="3882839" y="4855841"/>
                  </a:cubicBezTo>
                  <a:cubicBezTo>
                    <a:pt x="3896172" y="4859650"/>
                    <a:pt x="3909506" y="4850126"/>
                    <a:pt x="3910458" y="4836793"/>
                  </a:cubicBezTo>
                  <a:cubicBezTo>
                    <a:pt x="3961887" y="4028226"/>
                    <a:pt x="4319028" y="3341085"/>
                    <a:pt x="4639027" y="3028706"/>
                  </a:cubicBezTo>
                  <a:cubicBezTo>
                    <a:pt x="4647598" y="3089658"/>
                    <a:pt x="4654264" y="3151086"/>
                    <a:pt x="4658550" y="3212515"/>
                  </a:cubicBezTo>
                  <a:cubicBezTo>
                    <a:pt x="4658550" y="3212515"/>
                    <a:pt x="4330933" y="4125367"/>
                    <a:pt x="4330933" y="4791556"/>
                  </a:cubicBezTo>
                  <a:cubicBezTo>
                    <a:pt x="4330933" y="5101553"/>
                    <a:pt x="4791407" y="5317743"/>
                    <a:pt x="4859501" y="5347743"/>
                  </a:cubicBezTo>
                  <a:cubicBezTo>
                    <a:pt x="4861882" y="5346791"/>
                    <a:pt x="4865216" y="5345363"/>
                    <a:pt x="4867596" y="5344409"/>
                  </a:cubicBezTo>
                  <a:lnTo>
                    <a:pt x="4867596" y="1687284"/>
                  </a:lnTo>
                  <a:cubicBezTo>
                    <a:pt x="4867596" y="1687284"/>
                    <a:pt x="4611408" y="1292048"/>
                    <a:pt x="4218076" y="1292048"/>
                  </a:cubicBez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14" name="Полилиния: фигура 213">
              <a:extLst>
                <a:ext uri="{FF2B5EF4-FFF2-40B4-BE49-F238E27FC236}">
                  <a16:creationId xmlns:a16="http://schemas.microsoft.com/office/drawing/2014/main" id="{8C0896D6-16F1-48C0-A374-688334D18087}"/>
                </a:ext>
              </a:extLst>
            </p:cNvPr>
            <p:cNvSpPr/>
            <p:nvPr/>
          </p:nvSpPr>
          <p:spPr>
            <a:xfrm>
              <a:off x="28955549" y="930577"/>
              <a:ext cx="325712" cy="665711"/>
            </a:xfrm>
            <a:custGeom>
              <a:avLst/>
              <a:gdLst>
                <a:gd name="connsiteX0" fmla="*/ 179999 w 325712"/>
                <a:gd name="connsiteY0" fmla="*/ 0 h 665711"/>
                <a:gd name="connsiteX1" fmla="*/ 179999 w 325712"/>
                <a:gd name="connsiteY1" fmla="*/ 0 h 665711"/>
                <a:gd name="connsiteX2" fmla="*/ 244285 w 325712"/>
                <a:gd name="connsiteY2" fmla="*/ 258570 h 665711"/>
                <a:gd name="connsiteX3" fmla="*/ 0 w 325712"/>
                <a:gd name="connsiteY3" fmla="*/ 197618 h 665711"/>
                <a:gd name="connsiteX4" fmla="*/ 0 w 325712"/>
                <a:gd name="connsiteY4" fmla="*/ 468569 h 665711"/>
                <a:gd name="connsiteX5" fmla="*/ 215237 w 325712"/>
                <a:gd name="connsiteY5" fmla="*/ 448093 h 665711"/>
                <a:gd name="connsiteX6" fmla="*/ 82380 w 325712"/>
                <a:gd name="connsiteY6" fmla="*/ 665711 h 665711"/>
                <a:gd name="connsiteX7" fmla="*/ 325713 w 325712"/>
                <a:gd name="connsiteY7" fmla="*/ 665711 h 665711"/>
                <a:gd name="connsiteX8" fmla="*/ 325713 w 325712"/>
                <a:gd name="connsiteY8" fmla="*/ 0 h 665711"/>
                <a:gd name="connsiteX9" fmla="*/ 179999 w 325712"/>
                <a:gd name="connsiteY9" fmla="*/ 0 h 665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5712" h="665711">
                  <a:moveTo>
                    <a:pt x="179999" y="0"/>
                  </a:moveTo>
                  <a:lnTo>
                    <a:pt x="179999" y="0"/>
                  </a:lnTo>
                  <a:lnTo>
                    <a:pt x="244285" y="258570"/>
                  </a:lnTo>
                  <a:lnTo>
                    <a:pt x="0" y="197618"/>
                  </a:lnTo>
                  <a:lnTo>
                    <a:pt x="0" y="468569"/>
                  </a:lnTo>
                  <a:lnTo>
                    <a:pt x="215237" y="448093"/>
                  </a:lnTo>
                  <a:lnTo>
                    <a:pt x="82380" y="665711"/>
                  </a:lnTo>
                  <a:lnTo>
                    <a:pt x="325713" y="665711"/>
                  </a:lnTo>
                  <a:lnTo>
                    <a:pt x="325713" y="0"/>
                  </a:lnTo>
                  <a:lnTo>
                    <a:pt x="179999" y="0"/>
                  </a:lnTo>
                  <a:close/>
                </a:path>
              </a:pathLst>
            </a:custGeom>
            <a:grpFill/>
            <a:ln w="475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03187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3BF54BED-9E9D-49FB-A874-BF0768906EF3}"/>
              </a:ext>
            </a:extLst>
          </p:cNvPr>
          <p:cNvSpPr/>
          <p:nvPr userDrawn="1"/>
        </p:nvSpPr>
        <p:spPr>
          <a:xfrm>
            <a:off x="0" y="0"/>
            <a:ext cx="29259372" cy="16459200"/>
          </a:xfrm>
          <a:prstGeom prst="rect">
            <a:avLst/>
          </a:prstGeom>
          <a:gradFill>
            <a:gsLst>
              <a:gs pos="0">
                <a:srgbClr val="794CCA"/>
              </a:gs>
              <a:gs pos="100000">
                <a:srgbClr val="1896F4"/>
              </a:gs>
            </a:gsLst>
            <a:lin ang="17400000" scaled="0"/>
          </a:gradFill>
          <a:ln w="3562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800">
              <a:solidFill>
                <a:schemeClr val="tx1"/>
              </a:solidFill>
            </a:endParaRPr>
          </a:p>
        </p:txBody>
      </p: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A7771F10-C7C8-4599-9BC7-E45C7D4D6640}"/>
              </a:ext>
            </a:extLst>
          </p:cNvPr>
          <p:cNvGrpSpPr/>
          <p:nvPr userDrawn="1"/>
        </p:nvGrpSpPr>
        <p:grpSpPr>
          <a:xfrm>
            <a:off x="22429822" y="957263"/>
            <a:ext cx="5489739" cy="1130351"/>
            <a:chOff x="7543672" y="6772275"/>
            <a:chExt cx="14176756" cy="2919031"/>
          </a:xfrm>
        </p:grpSpPr>
        <p:sp>
          <p:nvSpPr>
            <p:cNvPr id="80" name="Полилиния: фигура 79">
              <a:extLst>
                <a:ext uri="{FF2B5EF4-FFF2-40B4-BE49-F238E27FC236}">
                  <a16:creationId xmlns:a16="http://schemas.microsoft.com/office/drawing/2014/main" id="{29F33632-301F-4451-A482-A1FAA08F8847}"/>
                </a:ext>
              </a:extLst>
            </p:cNvPr>
            <p:cNvSpPr/>
            <p:nvPr/>
          </p:nvSpPr>
          <p:spPr>
            <a:xfrm>
              <a:off x="11199114" y="7133272"/>
              <a:ext cx="571118" cy="536638"/>
            </a:xfrm>
            <a:custGeom>
              <a:avLst/>
              <a:gdLst>
                <a:gd name="connsiteX0" fmla="*/ 73628 w 571118"/>
                <a:gd name="connsiteY0" fmla="*/ 148018 h 536638"/>
                <a:gd name="connsiteX1" fmla="*/ 267557 w 571118"/>
                <a:gd name="connsiteY1" fmla="*/ 471488 h 536638"/>
                <a:gd name="connsiteX2" fmla="*/ 302800 w 571118"/>
                <a:gd name="connsiteY2" fmla="*/ 471488 h 536638"/>
                <a:gd name="connsiteX3" fmla="*/ 496729 w 571118"/>
                <a:gd name="connsiteY3" fmla="*/ 145637 h 536638"/>
                <a:gd name="connsiteX4" fmla="*/ 497491 w 571118"/>
                <a:gd name="connsiteY4" fmla="*/ 536638 h 536638"/>
                <a:gd name="connsiteX5" fmla="*/ 571119 w 571118"/>
                <a:gd name="connsiteY5" fmla="*/ 536638 h 536638"/>
                <a:gd name="connsiteX6" fmla="*/ 570357 w 571118"/>
                <a:gd name="connsiteY6" fmla="*/ 0 h 536638"/>
                <a:gd name="connsiteX7" fmla="*/ 507492 w 571118"/>
                <a:gd name="connsiteY7" fmla="*/ 0 h 536638"/>
                <a:gd name="connsiteX8" fmla="*/ 286702 w 571118"/>
                <a:gd name="connsiteY8" fmla="*/ 377190 h 536638"/>
                <a:gd name="connsiteX9" fmla="*/ 62865 w 571118"/>
                <a:gd name="connsiteY9" fmla="*/ 0 h 536638"/>
                <a:gd name="connsiteX10" fmla="*/ 0 w 571118"/>
                <a:gd name="connsiteY10" fmla="*/ 0 h 536638"/>
                <a:gd name="connsiteX11" fmla="*/ 0 w 571118"/>
                <a:gd name="connsiteY11" fmla="*/ 536638 h 536638"/>
                <a:gd name="connsiteX12" fmla="*/ 73628 w 571118"/>
                <a:gd name="connsiteY12" fmla="*/ 536638 h 536638"/>
                <a:gd name="connsiteX13" fmla="*/ 73628 w 571118"/>
                <a:gd name="connsiteY13" fmla="*/ 148018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118" h="536638">
                  <a:moveTo>
                    <a:pt x="73628" y="148018"/>
                  </a:moveTo>
                  <a:lnTo>
                    <a:pt x="267557" y="471488"/>
                  </a:lnTo>
                  <a:lnTo>
                    <a:pt x="302800" y="471488"/>
                  </a:lnTo>
                  <a:lnTo>
                    <a:pt x="496729" y="145637"/>
                  </a:lnTo>
                  <a:lnTo>
                    <a:pt x="497491" y="536638"/>
                  </a:lnTo>
                  <a:lnTo>
                    <a:pt x="571119" y="536638"/>
                  </a:lnTo>
                  <a:lnTo>
                    <a:pt x="570357" y="0"/>
                  </a:lnTo>
                  <a:lnTo>
                    <a:pt x="507492" y="0"/>
                  </a:lnTo>
                  <a:lnTo>
                    <a:pt x="286702" y="377190"/>
                  </a:lnTo>
                  <a:lnTo>
                    <a:pt x="62865" y="0"/>
                  </a:lnTo>
                  <a:lnTo>
                    <a:pt x="0" y="0"/>
                  </a:lnTo>
                  <a:lnTo>
                    <a:pt x="0" y="536638"/>
                  </a:lnTo>
                  <a:lnTo>
                    <a:pt x="73628" y="536638"/>
                  </a:lnTo>
                  <a:lnTo>
                    <a:pt x="73628" y="14801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1" name="Полилиния: фигура 80">
              <a:extLst>
                <a:ext uri="{FF2B5EF4-FFF2-40B4-BE49-F238E27FC236}">
                  <a16:creationId xmlns:a16="http://schemas.microsoft.com/office/drawing/2014/main" id="{A206EE93-A82A-4A3B-8990-3ECAEEB17258}"/>
                </a:ext>
              </a:extLst>
            </p:cNvPr>
            <p:cNvSpPr/>
            <p:nvPr/>
          </p:nvSpPr>
          <p:spPr>
            <a:xfrm>
              <a:off x="11925109" y="7263669"/>
              <a:ext cx="389381" cy="406241"/>
            </a:xfrm>
            <a:custGeom>
              <a:avLst/>
              <a:gdLst>
                <a:gd name="connsiteX0" fmla="*/ 315754 w 389381"/>
                <a:gd name="connsiteY0" fmla="*/ 110299 h 406241"/>
                <a:gd name="connsiteX1" fmla="*/ 315754 w 389381"/>
                <a:gd name="connsiteY1" fmla="*/ 406241 h 406241"/>
                <a:gd name="connsiteX2" fmla="*/ 389382 w 389381"/>
                <a:gd name="connsiteY2" fmla="*/ 406241 h 406241"/>
                <a:gd name="connsiteX3" fmla="*/ 389382 w 389381"/>
                <a:gd name="connsiteY3" fmla="*/ 0 h 406241"/>
                <a:gd name="connsiteX4" fmla="*/ 322707 w 389381"/>
                <a:gd name="connsiteY4" fmla="*/ 0 h 406241"/>
                <a:gd name="connsiteX5" fmla="*/ 73533 w 389381"/>
                <a:gd name="connsiteY5" fmla="*/ 295847 h 406241"/>
                <a:gd name="connsiteX6" fmla="*/ 73533 w 389381"/>
                <a:gd name="connsiteY6" fmla="*/ 0 h 406241"/>
                <a:gd name="connsiteX7" fmla="*/ 0 w 389381"/>
                <a:gd name="connsiteY7" fmla="*/ 0 h 406241"/>
                <a:gd name="connsiteX8" fmla="*/ 0 w 389381"/>
                <a:gd name="connsiteY8" fmla="*/ 406241 h 406241"/>
                <a:gd name="connsiteX9" fmla="*/ 67437 w 389381"/>
                <a:gd name="connsiteY9" fmla="*/ 406241 h 406241"/>
                <a:gd name="connsiteX10" fmla="*/ 315754 w 389381"/>
                <a:gd name="connsiteY10" fmla="*/ 11029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1" h="406241">
                  <a:moveTo>
                    <a:pt x="315754" y="110299"/>
                  </a:moveTo>
                  <a:lnTo>
                    <a:pt x="315754" y="406241"/>
                  </a:ln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4" y="1102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FB3042A3-A882-4521-A01C-9678C519C776}"/>
                </a:ext>
              </a:extLst>
            </p:cNvPr>
            <p:cNvSpPr/>
            <p:nvPr/>
          </p:nvSpPr>
          <p:spPr>
            <a:xfrm>
              <a:off x="12457080" y="7263669"/>
              <a:ext cx="378714" cy="406241"/>
            </a:xfrm>
            <a:custGeom>
              <a:avLst/>
              <a:gdLst>
                <a:gd name="connsiteX0" fmla="*/ 73628 w 378714"/>
                <a:gd name="connsiteY0" fmla="*/ 236030 h 406241"/>
                <a:gd name="connsiteX1" fmla="*/ 305085 w 378714"/>
                <a:gd name="connsiteY1" fmla="*/ 236030 h 406241"/>
                <a:gd name="connsiteX2" fmla="*/ 305085 w 378714"/>
                <a:gd name="connsiteY2" fmla="*/ 406241 h 406241"/>
                <a:gd name="connsiteX3" fmla="*/ 378714 w 378714"/>
                <a:gd name="connsiteY3" fmla="*/ 406241 h 406241"/>
                <a:gd name="connsiteX4" fmla="*/ 378714 w 378714"/>
                <a:gd name="connsiteY4" fmla="*/ 0 h 406241"/>
                <a:gd name="connsiteX5" fmla="*/ 305085 w 378714"/>
                <a:gd name="connsiteY5" fmla="*/ 0 h 406241"/>
                <a:gd name="connsiteX6" fmla="*/ 305085 w 378714"/>
                <a:gd name="connsiteY6" fmla="*/ 172498 h 406241"/>
                <a:gd name="connsiteX7" fmla="*/ 73628 w 378714"/>
                <a:gd name="connsiteY7" fmla="*/ 172498 h 406241"/>
                <a:gd name="connsiteX8" fmla="*/ 73628 w 378714"/>
                <a:gd name="connsiteY8" fmla="*/ 0 h 406241"/>
                <a:gd name="connsiteX9" fmla="*/ 0 w 378714"/>
                <a:gd name="connsiteY9" fmla="*/ 0 h 406241"/>
                <a:gd name="connsiteX10" fmla="*/ 0 w 378714"/>
                <a:gd name="connsiteY10" fmla="*/ 406241 h 406241"/>
                <a:gd name="connsiteX11" fmla="*/ 73628 w 378714"/>
                <a:gd name="connsiteY11" fmla="*/ 406241 h 406241"/>
                <a:gd name="connsiteX12" fmla="*/ 73628 w 378714"/>
                <a:gd name="connsiteY12" fmla="*/ 23603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714" h="406241">
                  <a:moveTo>
                    <a:pt x="73628" y="236030"/>
                  </a:moveTo>
                  <a:lnTo>
                    <a:pt x="305085" y="236030"/>
                  </a:lnTo>
                  <a:lnTo>
                    <a:pt x="305085" y="406241"/>
                  </a:lnTo>
                  <a:lnTo>
                    <a:pt x="378714" y="406241"/>
                  </a:lnTo>
                  <a:lnTo>
                    <a:pt x="378714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628" y="172498"/>
                  </a:lnTo>
                  <a:lnTo>
                    <a:pt x="73628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73628" y="406241"/>
                  </a:lnTo>
                  <a:lnTo>
                    <a:pt x="73628" y="23603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C14F84D7-C4A0-4568-BE2D-E74C79381ACA}"/>
                </a:ext>
              </a:extLst>
            </p:cNvPr>
            <p:cNvSpPr/>
            <p:nvPr/>
          </p:nvSpPr>
          <p:spPr>
            <a:xfrm>
              <a:off x="12979146" y="7263669"/>
              <a:ext cx="389382" cy="406241"/>
            </a:xfrm>
            <a:custGeom>
              <a:avLst/>
              <a:gdLst>
                <a:gd name="connsiteX0" fmla="*/ 315753 w 389382"/>
                <a:gd name="connsiteY0" fmla="*/ 406241 h 406241"/>
                <a:gd name="connsiteX1" fmla="*/ 389382 w 389382"/>
                <a:gd name="connsiteY1" fmla="*/ 406241 h 406241"/>
                <a:gd name="connsiteX2" fmla="*/ 389382 w 389382"/>
                <a:gd name="connsiteY2" fmla="*/ 0 h 406241"/>
                <a:gd name="connsiteX3" fmla="*/ 322707 w 389382"/>
                <a:gd name="connsiteY3" fmla="*/ 0 h 406241"/>
                <a:gd name="connsiteX4" fmla="*/ 73533 w 389382"/>
                <a:gd name="connsiteY4" fmla="*/ 295847 h 406241"/>
                <a:gd name="connsiteX5" fmla="*/ 73533 w 389382"/>
                <a:gd name="connsiteY5" fmla="*/ 0 h 406241"/>
                <a:gd name="connsiteX6" fmla="*/ 0 w 389382"/>
                <a:gd name="connsiteY6" fmla="*/ 0 h 406241"/>
                <a:gd name="connsiteX7" fmla="*/ 0 w 389382"/>
                <a:gd name="connsiteY7" fmla="*/ 406241 h 406241"/>
                <a:gd name="connsiteX8" fmla="*/ 67437 w 389382"/>
                <a:gd name="connsiteY8" fmla="*/ 406241 h 406241"/>
                <a:gd name="connsiteX9" fmla="*/ 315753 w 389382"/>
                <a:gd name="connsiteY9" fmla="*/ 110299 h 406241"/>
                <a:gd name="connsiteX10" fmla="*/ 315753 w 389382"/>
                <a:gd name="connsiteY10" fmla="*/ 406241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241">
                  <a:moveTo>
                    <a:pt x="315753" y="406241"/>
                  </a:moveTo>
                  <a:lnTo>
                    <a:pt x="389382" y="406241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847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241"/>
                  </a:lnTo>
                  <a:lnTo>
                    <a:pt x="67437" y="406241"/>
                  </a:lnTo>
                  <a:lnTo>
                    <a:pt x="315753" y="110299"/>
                  </a:lnTo>
                  <a:lnTo>
                    <a:pt x="315753" y="40624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58DAD110-ED7A-42C9-B239-20AF5347B7DA}"/>
                </a:ext>
              </a:extLst>
            </p:cNvPr>
            <p:cNvSpPr/>
            <p:nvPr/>
          </p:nvSpPr>
          <p:spPr>
            <a:xfrm>
              <a:off x="13473493" y="7259859"/>
              <a:ext cx="380238" cy="414909"/>
            </a:xfrm>
            <a:custGeom>
              <a:avLst/>
              <a:gdLst>
                <a:gd name="connsiteX0" fmla="*/ 214694 w 380238"/>
                <a:gd name="connsiteY0" fmla="*/ 414623 h 414909"/>
                <a:gd name="connsiteX1" fmla="*/ 313182 w 380238"/>
                <a:gd name="connsiteY1" fmla="*/ 391954 h 414909"/>
                <a:gd name="connsiteX2" fmla="*/ 380238 w 380238"/>
                <a:gd name="connsiteY2" fmla="*/ 327184 h 414909"/>
                <a:gd name="connsiteX3" fmla="*/ 324231 w 380238"/>
                <a:gd name="connsiteY3" fmla="*/ 291941 h 414909"/>
                <a:gd name="connsiteX4" fmla="*/ 276702 w 380238"/>
                <a:gd name="connsiteY4" fmla="*/ 335661 h 414909"/>
                <a:gd name="connsiteX5" fmla="*/ 213836 w 380238"/>
                <a:gd name="connsiteY5" fmla="*/ 350234 h 414909"/>
                <a:gd name="connsiteX6" fmla="*/ 142208 w 380238"/>
                <a:gd name="connsiteY6" fmla="*/ 332613 h 414909"/>
                <a:gd name="connsiteX7" fmla="*/ 92393 w 380238"/>
                <a:gd name="connsiteY7" fmla="*/ 282416 h 414909"/>
                <a:gd name="connsiteX8" fmla="*/ 74390 w 380238"/>
                <a:gd name="connsiteY8" fmla="*/ 206883 h 414909"/>
                <a:gd name="connsiteX9" fmla="*/ 92393 w 380238"/>
                <a:gd name="connsiteY9" fmla="*/ 132112 h 414909"/>
                <a:gd name="connsiteX10" fmla="*/ 142208 w 380238"/>
                <a:gd name="connsiteY10" fmla="*/ 81915 h 414909"/>
                <a:gd name="connsiteX11" fmla="*/ 213836 w 380238"/>
                <a:gd name="connsiteY11" fmla="*/ 64294 h 414909"/>
                <a:gd name="connsiteX12" fmla="*/ 276702 w 380238"/>
                <a:gd name="connsiteY12" fmla="*/ 78867 h 414909"/>
                <a:gd name="connsiteX13" fmla="*/ 324231 w 380238"/>
                <a:gd name="connsiteY13" fmla="*/ 122587 h 414909"/>
                <a:gd name="connsiteX14" fmla="*/ 380238 w 380238"/>
                <a:gd name="connsiteY14" fmla="*/ 86582 h 414909"/>
                <a:gd name="connsiteX15" fmla="*/ 313182 w 380238"/>
                <a:gd name="connsiteY15" fmla="*/ 22193 h 414909"/>
                <a:gd name="connsiteX16" fmla="*/ 214694 w 380238"/>
                <a:gd name="connsiteY16" fmla="*/ 0 h 414909"/>
                <a:gd name="connsiteX17" fmla="*/ 103918 w 380238"/>
                <a:gd name="connsiteY17" fmla="*/ 26480 h 414909"/>
                <a:gd name="connsiteX18" fmla="*/ 27623 w 380238"/>
                <a:gd name="connsiteY18" fmla="*/ 100108 h 414909"/>
                <a:gd name="connsiteX19" fmla="*/ 0 w 380238"/>
                <a:gd name="connsiteY19" fmla="*/ 207074 h 414909"/>
                <a:gd name="connsiteX20" fmla="*/ 27623 w 380238"/>
                <a:gd name="connsiteY20" fmla="*/ 314039 h 414909"/>
                <a:gd name="connsiteX21" fmla="*/ 103918 w 380238"/>
                <a:gd name="connsiteY21" fmla="*/ 388049 h 414909"/>
                <a:gd name="connsiteX22" fmla="*/ 214694 w 380238"/>
                <a:gd name="connsiteY22" fmla="*/ 414909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9">
                  <a:moveTo>
                    <a:pt x="214694" y="414623"/>
                  </a:move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6"/>
                    <a:pt x="276702" y="335661"/>
                  </a:cubicBezTo>
                  <a:cubicBezTo>
                    <a:pt x="257842" y="345376"/>
                    <a:pt x="236792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449" y="70199"/>
                    <a:pt x="187262" y="64294"/>
                    <a:pt x="213836" y="64294"/>
                  </a:cubicBezTo>
                  <a:cubicBezTo>
                    <a:pt x="236792" y="64294"/>
                    <a:pt x="257746" y="69152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4"/>
                    <a:pt x="342043" y="36957"/>
                    <a:pt x="313182" y="22193"/>
                  </a:cubicBezTo>
                  <a:cubicBezTo>
                    <a:pt x="284322" y="7430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80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9"/>
                  </a:cubicBezTo>
                  <a:cubicBezTo>
                    <a:pt x="136398" y="405956"/>
                    <a:pt x="173355" y="414909"/>
                    <a:pt x="214694" y="4149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98E1CB46-DF7E-4C88-8069-413720F0BB83}"/>
                </a:ext>
              </a:extLst>
            </p:cNvPr>
            <p:cNvSpPr/>
            <p:nvPr/>
          </p:nvSpPr>
          <p:spPr>
            <a:xfrm>
              <a:off x="13875257" y="7263669"/>
              <a:ext cx="370998" cy="406241"/>
            </a:xfrm>
            <a:custGeom>
              <a:avLst/>
              <a:gdLst>
                <a:gd name="connsiteX0" fmla="*/ 370999 w 370998"/>
                <a:gd name="connsiteY0" fmla="*/ 0 h 406241"/>
                <a:gd name="connsiteX1" fmla="*/ 0 w 370998"/>
                <a:gd name="connsiteY1" fmla="*/ 0 h 406241"/>
                <a:gd name="connsiteX2" fmla="*/ 0 w 370998"/>
                <a:gd name="connsiteY2" fmla="*/ 64389 h 406241"/>
                <a:gd name="connsiteX3" fmla="*/ 148686 w 370998"/>
                <a:gd name="connsiteY3" fmla="*/ 64389 h 406241"/>
                <a:gd name="connsiteX4" fmla="*/ 148686 w 370998"/>
                <a:gd name="connsiteY4" fmla="*/ 406241 h 406241"/>
                <a:gd name="connsiteX5" fmla="*/ 222314 w 370998"/>
                <a:gd name="connsiteY5" fmla="*/ 406241 h 406241"/>
                <a:gd name="connsiteX6" fmla="*/ 222314 w 370998"/>
                <a:gd name="connsiteY6" fmla="*/ 64389 h 406241"/>
                <a:gd name="connsiteX7" fmla="*/ 370999 w 370998"/>
                <a:gd name="connsiteY7" fmla="*/ 64389 h 406241"/>
                <a:gd name="connsiteX8" fmla="*/ 370999 w 370998"/>
                <a:gd name="connsiteY8" fmla="*/ 0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370999" y="0"/>
                  </a:moveTo>
                  <a:lnTo>
                    <a:pt x="0" y="0"/>
                  </a:lnTo>
                  <a:lnTo>
                    <a:pt x="0" y="64389"/>
                  </a:ln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FA81F37B-4BC6-4CF0-8082-CA6468ADEBE0}"/>
                </a:ext>
              </a:extLst>
            </p:cNvPr>
            <p:cNvSpPr/>
            <p:nvPr/>
          </p:nvSpPr>
          <p:spPr>
            <a:xfrm>
              <a:off x="14266259" y="7259859"/>
              <a:ext cx="404717" cy="414718"/>
            </a:xfrm>
            <a:custGeom>
              <a:avLst/>
              <a:gdLst>
                <a:gd name="connsiteX0" fmla="*/ 104204 w 404717"/>
                <a:gd name="connsiteY0" fmla="*/ 388239 h 414718"/>
                <a:gd name="connsiteX1" fmla="*/ 218408 w 404717"/>
                <a:gd name="connsiteY1" fmla="*/ 414719 h 414718"/>
                <a:gd name="connsiteX2" fmla="*/ 309943 w 404717"/>
                <a:gd name="connsiteY2" fmla="*/ 397859 h 414718"/>
                <a:gd name="connsiteX3" fmla="*/ 378619 w 404717"/>
                <a:gd name="connsiteY3" fmla="*/ 348806 h 414718"/>
                <a:gd name="connsiteX4" fmla="*/ 337947 w 404717"/>
                <a:gd name="connsiteY4" fmla="*/ 301276 h 414718"/>
                <a:gd name="connsiteX5" fmla="*/ 220694 w 404717"/>
                <a:gd name="connsiteY5" fmla="*/ 350330 h 414718"/>
                <a:gd name="connsiteX6" fmla="*/ 120682 w 404717"/>
                <a:gd name="connsiteY6" fmla="*/ 317754 h 414718"/>
                <a:gd name="connsiteX7" fmla="*/ 73533 w 404717"/>
                <a:gd name="connsiteY7" fmla="*/ 231553 h 414718"/>
                <a:gd name="connsiteX8" fmla="*/ 403193 w 404717"/>
                <a:gd name="connsiteY8" fmla="*/ 231553 h 414718"/>
                <a:gd name="connsiteX9" fmla="*/ 404717 w 404717"/>
                <a:gd name="connsiteY9" fmla="*/ 209360 h 414718"/>
                <a:gd name="connsiteX10" fmla="*/ 379095 w 404717"/>
                <a:gd name="connsiteY10" fmla="*/ 100489 h 414718"/>
                <a:gd name="connsiteX11" fmla="*/ 307848 w 404717"/>
                <a:gd name="connsiteY11" fmla="*/ 26480 h 414718"/>
                <a:gd name="connsiteX12" fmla="*/ 203930 w 404717"/>
                <a:gd name="connsiteY12" fmla="*/ 0 h 414718"/>
                <a:gd name="connsiteX13" fmla="*/ 99346 w 404717"/>
                <a:gd name="connsiteY13" fmla="*/ 26480 h 414718"/>
                <a:gd name="connsiteX14" fmla="*/ 26479 w 404717"/>
                <a:gd name="connsiteY14" fmla="*/ 100489 h 414718"/>
                <a:gd name="connsiteX15" fmla="*/ 0 w 404717"/>
                <a:gd name="connsiteY15" fmla="*/ 207074 h 414718"/>
                <a:gd name="connsiteX16" fmla="*/ 27241 w 404717"/>
                <a:gd name="connsiteY16" fmla="*/ 314420 h 414718"/>
                <a:gd name="connsiteX17" fmla="*/ 104298 w 404717"/>
                <a:gd name="connsiteY17" fmla="*/ 388430 h 414718"/>
                <a:gd name="connsiteX18" fmla="*/ 115348 w 404717"/>
                <a:gd name="connsiteY18" fmla="*/ 94202 h 414718"/>
                <a:gd name="connsiteX19" fmla="*/ 203930 w 404717"/>
                <a:gd name="connsiteY19" fmla="*/ 62008 h 414718"/>
                <a:gd name="connsiteX20" fmla="*/ 292512 w 404717"/>
                <a:gd name="connsiteY20" fmla="*/ 94583 h 414718"/>
                <a:gd name="connsiteX21" fmla="*/ 334327 w 404717"/>
                <a:gd name="connsiteY21" fmla="*/ 178499 h 414718"/>
                <a:gd name="connsiteX22" fmla="*/ 73723 w 404717"/>
                <a:gd name="connsiteY22" fmla="*/ 178499 h 414718"/>
                <a:gd name="connsiteX23" fmla="*/ 115538 w 404717"/>
                <a:gd name="connsiteY23" fmla="*/ 94202 h 41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718">
                  <a:moveTo>
                    <a:pt x="104204" y="388239"/>
                  </a:moveTo>
                  <a:cubicBezTo>
                    <a:pt x="137446" y="405860"/>
                    <a:pt x="175546" y="414719"/>
                    <a:pt x="218408" y="414719"/>
                  </a:cubicBezTo>
                  <a:cubicBezTo>
                    <a:pt x="252126" y="414719"/>
                    <a:pt x="282702" y="409099"/>
                    <a:pt x="309943" y="397859"/>
                  </a:cubicBezTo>
                  <a:cubicBezTo>
                    <a:pt x="337280" y="386620"/>
                    <a:pt x="360140" y="370237"/>
                    <a:pt x="378619" y="348806"/>
                  </a:cubicBezTo>
                  <a:lnTo>
                    <a:pt x="337947" y="301276"/>
                  </a:ln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80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80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8" y="282702"/>
                    <a:pt x="27241" y="314420"/>
                  </a:cubicBezTo>
                  <a:cubicBezTo>
                    <a:pt x="45434" y="346139"/>
                    <a:pt x="71056" y="370808"/>
                    <a:pt x="104298" y="388430"/>
                  </a:cubicBezTo>
                  <a:close/>
                  <a:moveTo>
                    <a:pt x="115348" y="94202"/>
                  </a:moveTo>
                  <a:cubicBezTo>
                    <a:pt x="139160" y="72676"/>
                    <a:pt x="168592" y="62008"/>
                    <a:pt x="203930" y="62008"/>
                  </a:cubicBezTo>
                  <a:cubicBezTo>
                    <a:pt x="239268" y="62008"/>
                    <a:pt x="268700" y="72866"/>
                    <a:pt x="292512" y="94583"/>
                  </a:cubicBezTo>
                  <a:cubicBezTo>
                    <a:pt x="316230" y="116300"/>
                    <a:pt x="330232" y="144304"/>
                    <a:pt x="334327" y="178499"/>
                  </a:cubicBezTo>
                  <a:lnTo>
                    <a:pt x="73723" y="178499"/>
                  </a:lnTo>
                  <a:cubicBezTo>
                    <a:pt x="77819" y="143732"/>
                    <a:pt x="91726" y="115634"/>
                    <a:pt x="115538" y="9420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0E2B9158-0DF9-42C6-AFBE-95A3CE6271DE}"/>
                </a:ext>
              </a:extLst>
            </p:cNvPr>
            <p:cNvSpPr/>
            <p:nvPr/>
          </p:nvSpPr>
          <p:spPr>
            <a:xfrm>
              <a:off x="14785276" y="7259669"/>
              <a:ext cx="420814" cy="558831"/>
            </a:xfrm>
            <a:custGeom>
              <a:avLst/>
              <a:gdLst>
                <a:gd name="connsiteX0" fmla="*/ 73533 w 420814"/>
                <a:gd name="connsiteY0" fmla="*/ 348901 h 558831"/>
                <a:gd name="connsiteX1" fmla="*/ 135255 w 420814"/>
                <a:gd name="connsiteY1" fmla="*/ 397955 h 558831"/>
                <a:gd name="connsiteX2" fmla="*/ 215360 w 420814"/>
                <a:gd name="connsiteY2" fmla="*/ 414814 h 558831"/>
                <a:gd name="connsiteX3" fmla="*/ 321087 w 420814"/>
                <a:gd name="connsiteY3" fmla="*/ 388715 h 558831"/>
                <a:gd name="connsiteX4" fmla="*/ 394335 w 420814"/>
                <a:gd name="connsiteY4" fmla="*/ 315468 h 558831"/>
                <a:gd name="connsiteX5" fmla="*/ 420814 w 420814"/>
                <a:gd name="connsiteY5" fmla="*/ 206978 h 558831"/>
                <a:gd name="connsiteX6" fmla="*/ 394335 w 420814"/>
                <a:gd name="connsiteY6" fmla="*/ 98870 h 558831"/>
                <a:gd name="connsiteX7" fmla="*/ 321087 w 420814"/>
                <a:gd name="connsiteY7" fmla="*/ 26099 h 558831"/>
                <a:gd name="connsiteX8" fmla="*/ 215360 w 420814"/>
                <a:gd name="connsiteY8" fmla="*/ 0 h 558831"/>
                <a:gd name="connsiteX9" fmla="*/ 132588 w 420814"/>
                <a:gd name="connsiteY9" fmla="*/ 17240 h 558831"/>
                <a:gd name="connsiteX10" fmla="*/ 70485 w 420814"/>
                <a:gd name="connsiteY10" fmla="*/ 68199 h 558831"/>
                <a:gd name="connsiteX11" fmla="*/ 70485 w 420814"/>
                <a:gd name="connsiteY11" fmla="*/ 3810 h 558831"/>
                <a:gd name="connsiteX12" fmla="*/ 0 w 420814"/>
                <a:gd name="connsiteY12" fmla="*/ 3810 h 558831"/>
                <a:gd name="connsiteX13" fmla="*/ 0 w 420814"/>
                <a:gd name="connsiteY13" fmla="*/ 558832 h 558831"/>
                <a:gd name="connsiteX14" fmla="*/ 73628 w 420814"/>
                <a:gd name="connsiteY14" fmla="*/ 558832 h 558831"/>
                <a:gd name="connsiteX15" fmla="*/ 73628 w 420814"/>
                <a:gd name="connsiteY15" fmla="*/ 348806 h 558831"/>
                <a:gd name="connsiteX16" fmla="*/ 90773 w 420814"/>
                <a:gd name="connsiteY16" fmla="*/ 132779 h 558831"/>
                <a:gd name="connsiteX17" fmla="*/ 139827 w 420814"/>
                <a:gd name="connsiteY17" fmla="*/ 82582 h 558831"/>
                <a:gd name="connsiteX18" fmla="*/ 209169 w 420814"/>
                <a:gd name="connsiteY18" fmla="*/ 64580 h 558831"/>
                <a:gd name="connsiteX19" fmla="*/ 279273 w 420814"/>
                <a:gd name="connsiteY19" fmla="*/ 82201 h 558831"/>
                <a:gd name="connsiteX20" fmla="*/ 328326 w 420814"/>
                <a:gd name="connsiteY20" fmla="*/ 132398 h 558831"/>
                <a:gd name="connsiteX21" fmla="*/ 346329 w 420814"/>
                <a:gd name="connsiteY21" fmla="*/ 207169 h 558831"/>
                <a:gd name="connsiteX22" fmla="*/ 328326 w 420814"/>
                <a:gd name="connsiteY22" fmla="*/ 281940 h 558831"/>
                <a:gd name="connsiteX23" fmla="*/ 279273 w 420814"/>
                <a:gd name="connsiteY23" fmla="*/ 332518 h 558831"/>
                <a:gd name="connsiteX24" fmla="*/ 209169 w 420814"/>
                <a:gd name="connsiteY24" fmla="*/ 350520 h 558831"/>
                <a:gd name="connsiteX25" fmla="*/ 139446 w 420814"/>
                <a:gd name="connsiteY25" fmla="*/ 332518 h 558831"/>
                <a:gd name="connsiteX26" fmla="*/ 90392 w 420814"/>
                <a:gd name="connsiteY26" fmla="*/ 281940 h 558831"/>
                <a:gd name="connsiteX27" fmla="*/ 72771 w 420814"/>
                <a:gd name="connsiteY27" fmla="*/ 207169 h 558831"/>
                <a:gd name="connsiteX28" fmla="*/ 90773 w 420814"/>
                <a:gd name="connsiteY28" fmla="*/ 132779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4" h="558831">
                  <a:moveTo>
                    <a:pt x="73533" y="348901"/>
                  </a:moveTo>
                  <a:cubicBezTo>
                    <a:pt x="90392" y="370427"/>
                    <a:pt x="110966" y="386715"/>
                    <a:pt x="135255" y="397955"/>
                  </a:cubicBezTo>
                  <a:cubicBezTo>
                    <a:pt x="159544" y="409194"/>
                    <a:pt x="186214" y="414814"/>
                    <a:pt x="215360" y="414814"/>
                  </a:cubicBezTo>
                  <a:cubicBezTo>
                    <a:pt x="254698" y="414814"/>
                    <a:pt x="289941" y="406146"/>
                    <a:pt x="321087" y="388715"/>
                  </a:cubicBezTo>
                  <a:cubicBezTo>
                    <a:pt x="352234" y="371285"/>
                    <a:pt x="376714" y="346900"/>
                    <a:pt x="394335" y="315468"/>
                  </a:cubicBezTo>
                  <a:cubicBezTo>
                    <a:pt x="411956" y="284036"/>
                    <a:pt x="420814" y="247936"/>
                    <a:pt x="420814" y="206978"/>
                  </a:cubicBezTo>
                  <a:cubicBezTo>
                    <a:pt x="420814" y="166021"/>
                    <a:pt x="411956" y="130112"/>
                    <a:pt x="394335" y="98870"/>
                  </a:cubicBezTo>
                  <a:cubicBezTo>
                    <a:pt x="376714" y="67723"/>
                    <a:pt x="352234" y="43434"/>
                    <a:pt x="321087" y="26099"/>
                  </a:cubicBezTo>
                  <a:cubicBezTo>
                    <a:pt x="289941" y="8763"/>
                    <a:pt x="254698" y="0"/>
                    <a:pt x="215360" y="0"/>
                  </a:cubicBezTo>
                  <a:cubicBezTo>
                    <a:pt x="185166" y="0"/>
                    <a:pt x="157639" y="5715"/>
                    <a:pt x="132588" y="17240"/>
                  </a:cubicBezTo>
                  <a:cubicBezTo>
                    <a:pt x="107537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lose/>
                  <a:moveTo>
                    <a:pt x="90773" y="132779"/>
                  </a:moveTo>
                  <a:cubicBezTo>
                    <a:pt x="102775" y="111252"/>
                    <a:pt x="119158" y="94583"/>
                    <a:pt x="139827" y="82582"/>
                  </a:cubicBezTo>
                  <a:cubicBezTo>
                    <a:pt x="160496" y="70580"/>
                    <a:pt x="183642" y="64580"/>
                    <a:pt x="209169" y="64580"/>
                  </a:cubicBezTo>
                  <a:cubicBezTo>
                    <a:pt x="234696" y="64580"/>
                    <a:pt x="258603" y="70485"/>
                    <a:pt x="279273" y="82201"/>
                  </a:cubicBezTo>
                  <a:cubicBezTo>
                    <a:pt x="299942" y="93917"/>
                    <a:pt x="316325" y="110681"/>
                    <a:pt x="328326" y="132398"/>
                  </a:cubicBezTo>
                  <a:cubicBezTo>
                    <a:pt x="340328" y="154115"/>
                    <a:pt x="346329" y="179070"/>
                    <a:pt x="346329" y="207169"/>
                  </a:cubicBezTo>
                  <a:cubicBezTo>
                    <a:pt x="346329" y="235268"/>
                    <a:pt x="340328" y="260223"/>
                    <a:pt x="328326" y="281940"/>
                  </a:cubicBezTo>
                  <a:cubicBezTo>
                    <a:pt x="316325" y="303657"/>
                    <a:pt x="299942" y="320516"/>
                    <a:pt x="279273" y="332518"/>
                  </a:cubicBezTo>
                  <a:cubicBezTo>
                    <a:pt x="258603" y="344519"/>
                    <a:pt x="235172" y="350520"/>
                    <a:pt x="209169" y="350520"/>
                  </a:cubicBezTo>
                  <a:cubicBezTo>
                    <a:pt x="183166" y="350520"/>
                    <a:pt x="160401" y="344519"/>
                    <a:pt x="139446" y="332518"/>
                  </a:cubicBezTo>
                  <a:cubicBezTo>
                    <a:pt x="118491" y="320516"/>
                    <a:pt x="102108" y="303657"/>
                    <a:pt x="90392" y="281940"/>
                  </a:cubicBezTo>
                  <a:cubicBezTo>
                    <a:pt x="78581" y="260223"/>
                    <a:pt x="72771" y="235268"/>
                    <a:pt x="72771" y="207169"/>
                  </a:cubicBezTo>
                  <a:cubicBezTo>
                    <a:pt x="72771" y="179070"/>
                    <a:pt x="78772" y="154305"/>
                    <a:pt x="90773" y="1327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236B784B-F695-43D3-846B-E06A5372232D}"/>
                </a:ext>
              </a:extLst>
            </p:cNvPr>
            <p:cNvSpPr/>
            <p:nvPr/>
          </p:nvSpPr>
          <p:spPr>
            <a:xfrm>
              <a:off x="15274956" y="7259955"/>
              <a:ext cx="380238" cy="414623"/>
            </a:xfrm>
            <a:custGeom>
              <a:avLst/>
              <a:gdLst>
                <a:gd name="connsiteX0" fmla="*/ 103918 w 380238"/>
                <a:gd name="connsiteY0" fmla="*/ 387763 h 414623"/>
                <a:gd name="connsiteX1" fmla="*/ 214694 w 380238"/>
                <a:gd name="connsiteY1" fmla="*/ 414623 h 414623"/>
                <a:gd name="connsiteX2" fmla="*/ 313182 w 380238"/>
                <a:gd name="connsiteY2" fmla="*/ 391954 h 414623"/>
                <a:gd name="connsiteX3" fmla="*/ 380238 w 380238"/>
                <a:gd name="connsiteY3" fmla="*/ 327184 h 414623"/>
                <a:gd name="connsiteX4" fmla="*/ 324231 w 380238"/>
                <a:gd name="connsiteY4" fmla="*/ 291941 h 414623"/>
                <a:gd name="connsiteX5" fmla="*/ 276701 w 380238"/>
                <a:gd name="connsiteY5" fmla="*/ 335661 h 414623"/>
                <a:gd name="connsiteX6" fmla="*/ 213836 w 380238"/>
                <a:gd name="connsiteY6" fmla="*/ 350234 h 414623"/>
                <a:gd name="connsiteX7" fmla="*/ 142208 w 380238"/>
                <a:gd name="connsiteY7" fmla="*/ 332613 h 414623"/>
                <a:gd name="connsiteX8" fmla="*/ 92393 w 380238"/>
                <a:gd name="connsiteY8" fmla="*/ 282416 h 414623"/>
                <a:gd name="connsiteX9" fmla="*/ 74390 w 380238"/>
                <a:gd name="connsiteY9" fmla="*/ 206883 h 414623"/>
                <a:gd name="connsiteX10" fmla="*/ 92393 w 380238"/>
                <a:gd name="connsiteY10" fmla="*/ 132112 h 414623"/>
                <a:gd name="connsiteX11" fmla="*/ 142208 w 380238"/>
                <a:gd name="connsiteY11" fmla="*/ 81915 h 414623"/>
                <a:gd name="connsiteX12" fmla="*/ 213836 w 380238"/>
                <a:gd name="connsiteY12" fmla="*/ 64294 h 414623"/>
                <a:gd name="connsiteX13" fmla="*/ 276701 w 380238"/>
                <a:gd name="connsiteY13" fmla="*/ 78867 h 414623"/>
                <a:gd name="connsiteX14" fmla="*/ 324231 w 380238"/>
                <a:gd name="connsiteY14" fmla="*/ 122587 h 414623"/>
                <a:gd name="connsiteX15" fmla="*/ 380238 w 380238"/>
                <a:gd name="connsiteY15" fmla="*/ 86582 h 414623"/>
                <a:gd name="connsiteX16" fmla="*/ 313182 w 380238"/>
                <a:gd name="connsiteY16" fmla="*/ 22193 h 414623"/>
                <a:gd name="connsiteX17" fmla="*/ 214694 w 380238"/>
                <a:gd name="connsiteY17" fmla="*/ 0 h 414623"/>
                <a:gd name="connsiteX18" fmla="*/ 103918 w 380238"/>
                <a:gd name="connsiteY18" fmla="*/ 26479 h 414623"/>
                <a:gd name="connsiteX19" fmla="*/ 27623 w 380238"/>
                <a:gd name="connsiteY19" fmla="*/ 100108 h 414623"/>
                <a:gd name="connsiteX20" fmla="*/ 0 w 380238"/>
                <a:gd name="connsiteY20" fmla="*/ 207074 h 414623"/>
                <a:gd name="connsiteX21" fmla="*/ 27623 w 380238"/>
                <a:gd name="connsiteY21" fmla="*/ 314039 h 414623"/>
                <a:gd name="connsiteX22" fmla="*/ 103918 w 380238"/>
                <a:gd name="connsiteY22" fmla="*/ 388049 h 414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623">
                  <a:moveTo>
                    <a:pt x="103918" y="387763"/>
                  </a:moveTo>
                  <a:cubicBezTo>
                    <a:pt x="136398" y="405670"/>
                    <a:pt x="173355" y="414623"/>
                    <a:pt x="214694" y="414623"/>
                  </a:cubicBezTo>
                  <a:cubicBezTo>
                    <a:pt x="251460" y="414623"/>
                    <a:pt x="284322" y="407099"/>
                    <a:pt x="313182" y="391954"/>
                  </a:cubicBezTo>
                  <a:cubicBezTo>
                    <a:pt x="342043" y="376904"/>
                    <a:pt x="364427" y="355283"/>
                    <a:pt x="380238" y="327184"/>
                  </a:cubicBezTo>
                  <a:lnTo>
                    <a:pt x="324231" y="291941"/>
                  </a:lnTo>
                  <a:cubicBezTo>
                    <a:pt x="311468" y="311372"/>
                    <a:pt x="295656" y="325945"/>
                    <a:pt x="276701" y="335661"/>
                  </a:cubicBezTo>
                  <a:cubicBezTo>
                    <a:pt x="257842" y="345376"/>
                    <a:pt x="236887" y="350234"/>
                    <a:pt x="213836" y="350234"/>
                  </a:cubicBezTo>
                  <a:cubicBezTo>
                    <a:pt x="187262" y="350234"/>
                    <a:pt x="163354" y="344424"/>
                    <a:pt x="142208" y="332613"/>
                  </a:cubicBezTo>
                  <a:cubicBezTo>
                    <a:pt x="120968" y="320802"/>
                    <a:pt x="104394" y="304133"/>
                    <a:pt x="92393" y="282416"/>
                  </a:cubicBezTo>
                  <a:cubicBezTo>
                    <a:pt x="80391" y="260699"/>
                    <a:pt x="74390" y="235553"/>
                    <a:pt x="74390" y="206883"/>
                  </a:cubicBezTo>
                  <a:cubicBezTo>
                    <a:pt x="74390" y="178213"/>
                    <a:pt x="80391" y="153829"/>
                    <a:pt x="92393" y="132112"/>
                  </a:cubicBezTo>
                  <a:cubicBezTo>
                    <a:pt x="104394" y="110395"/>
                    <a:pt x="120968" y="93631"/>
                    <a:pt x="142208" y="81915"/>
                  </a:cubicBez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4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240F1660-95CD-4D76-B7C3-BCB1850AE7FA}"/>
                </a:ext>
              </a:extLst>
            </p:cNvPr>
            <p:cNvSpPr/>
            <p:nvPr/>
          </p:nvSpPr>
          <p:spPr>
            <a:xfrm>
              <a:off x="15676721" y="7263669"/>
              <a:ext cx="370998" cy="406241"/>
            </a:xfrm>
            <a:custGeom>
              <a:avLst/>
              <a:gdLst>
                <a:gd name="connsiteX0" fmla="*/ 0 w 370998"/>
                <a:gd name="connsiteY0" fmla="*/ 64389 h 406241"/>
                <a:gd name="connsiteX1" fmla="*/ 148686 w 370998"/>
                <a:gd name="connsiteY1" fmla="*/ 64389 h 406241"/>
                <a:gd name="connsiteX2" fmla="*/ 148686 w 370998"/>
                <a:gd name="connsiteY2" fmla="*/ 406241 h 406241"/>
                <a:gd name="connsiteX3" fmla="*/ 222314 w 370998"/>
                <a:gd name="connsiteY3" fmla="*/ 406241 h 406241"/>
                <a:gd name="connsiteX4" fmla="*/ 222314 w 370998"/>
                <a:gd name="connsiteY4" fmla="*/ 64389 h 406241"/>
                <a:gd name="connsiteX5" fmla="*/ 370999 w 370998"/>
                <a:gd name="connsiteY5" fmla="*/ 64389 h 406241"/>
                <a:gd name="connsiteX6" fmla="*/ 370999 w 370998"/>
                <a:gd name="connsiteY6" fmla="*/ 0 h 406241"/>
                <a:gd name="connsiteX7" fmla="*/ 0 w 370998"/>
                <a:gd name="connsiteY7" fmla="*/ 0 h 406241"/>
                <a:gd name="connsiteX8" fmla="*/ 0 w 370998"/>
                <a:gd name="connsiteY8" fmla="*/ 64389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8" h="406241">
                  <a:moveTo>
                    <a:pt x="0" y="64389"/>
                  </a:moveTo>
                  <a:lnTo>
                    <a:pt x="148686" y="64389"/>
                  </a:lnTo>
                  <a:lnTo>
                    <a:pt x="148686" y="406241"/>
                  </a:lnTo>
                  <a:lnTo>
                    <a:pt x="222314" y="406241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: фигура 90">
              <a:extLst>
                <a:ext uri="{FF2B5EF4-FFF2-40B4-BE49-F238E27FC236}">
                  <a16:creationId xmlns:a16="http://schemas.microsoft.com/office/drawing/2014/main" id="{857D8BBA-AE79-4D35-BEB1-14B897E1F776}"/>
                </a:ext>
              </a:extLst>
            </p:cNvPr>
            <p:cNvSpPr/>
            <p:nvPr/>
          </p:nvSpPr>
          <p:spPr>
            <a:xfrm>
              <a:off x="16122872" y="7263574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6 w 355758"/>
                <a:gd name="connsiteY2" fmla="*/ 195548 h 406241"/>
                <a:gd name="connsiteX3" fmla="*/ 324708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1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468 w 355758"/>
                <a:gd name="connsiteY10" fmla="*/ 377095 h 406241"/>
                <a:gd name="connsiteX11" fmla="*/ 72009 w 355758"/>
                <a:gd name="connsiteY11" fmla="*/ 56769 h 406241"/>
                <a:gd name="connsiteX12" fmla="*/ 182404 w 355758"/>
                <a:gd name="connsiteY12" fmla="*/ 56769 h 406241"/>
                <a:gd name="connsiteX13" fmla="*/ 268224 w 355758"/>
                <a:gd name="connsiteY13" fmla="*/ 115062 h 406241"/>
                <a:gd name="connsiteX14" fmla="*/ 246316 w 355758"/>
                <a:gd name="connsiteY14" fmla="*/ 159544 h 406241"/>
                <a:gd name="connsiteX15" fmla="*/ 182309 w 355758"/>
                <a:gd name="connsiteY15" fmla="*/ 174879 h 406241"/>
                <a:gd name="connsiteX16" fmla="*/ 71914 w 355758"/>
                <a:gd name="connsiteY16" fmla="*/ 174879 h 406241"/>
                <a:gd name="connsiteX17" fmla="*/ 71914 w 355758"/>
                <a:gd name="connsiteY17" fmla="*/ 56769 h 406241"/>
                <a:gd name="connsiteX18" fmla="*/ 72009 w 355758"/>
                <a:gd name="connsiteY18" fmla="*/ 349567 h 406241"/>
                <a:gd name="connsiteX19" fmla="*/ 72009 w 355758"/>
                <a:gd name="connsiteY19" fmla="*/ 227648 h 406241"/>
                <a:gd name="connsiteX20" fmla="*/ 194691 w 355758"/>
                <a:gd name="connsiteY20" fmla="*/ 227648 h 406241"/>
                <a:gd name="connsiteX21" fmla="*/ 260985 w 355758"/>
                <a:gd name="connsiteY21" fmla="*/ 242983 h 406241"/>
                <a:gd name="connsiteX22" fmla="*/ 282035 w 355758"/>
                <a:gd name="connsiteY22" fmla="*/ 289750 h 406241"/>
                <a:gd name="connsiteX23" fmla="*/ 259080 w 355758"/>
                <a:gd name="connsiteY23" fmla="*/ 334994 h 406241"/>
                <a:gd name="connsiteX24" fmla="*/ 190024 w 355758"/>
                <a:gd name="connsiteY24" fmla="*/ 349567 h 406241"/>
                <a:gd name="connsiteX25" fmla="*/ 72009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6"/>
                    <a:pt x="355759" y="294418"/>
                  </a:cubicBezTo>
                  <a:cubicBezTo>
                    <a:pt x="355759" y="241744"/>
                    <a:pt x="329470" y="208788"/>
                    <a:pt x="276796" y="195548"/>
                  </a:cubicBezTo>
                  <a:cubicBezTo>
                    <a:pt x="297275" y="187357"/>
                    <a:pt x="313277" y="175546"/>
                    <a:pt x="324708" y="159925"/>
                  </a:cubicBezTo>
                  <a:cubicBezTo>
                    <a:pt x="336232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1"/>
                  </a:cubicBezTo>
                  <a:cubicBezTo>
                    <a:pt x="274129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7" y="396526"/>
                    <a:pt x="315468" y="377095"/>
                  </a:cubicBezTo>
                  <a:close/>
                  <a:moveTo>
                    <a:pt x="72009" y="56769"/>
                  </a:moveTo>
                  <a:lnTo>
                    <a:pt x="182404" y="56769"/>
                  </a:lnTo>
                  <a:cubicBezTo>
                    <a:pt x="239649" y="56769"/>
                    <a:pt x="268224" y="76200"/>
                    <a:pt x="268224" y="115062"/>
                  </a:cubicBezTo>
                  <a:cubicBezTo>
                    <a:pt x="268224" y="134493"/>
                    <a:pt x="260890" y="149257"/>
                    <a:pt x="246316" y="159544"/>
                  </a:cubicBezTo>
                  <a:cubicBezTo>
                    <a:pt x="231743" y="169831"/>
                    <a:pt x="210408" y="174879"/>
                    <a:pt x="182309" y="174879"/>
                  </a:cubicBezTo>
                  <a:lnTo>
                    <a:pt x="71914" y="174879"/>
                  </a:lnTo>
                  <a:lnTo>
                    <a:pt x="71914" y="56769"/>
                  </a:lnTo>
                  <a:close/>
                  <a:moveTo>
                    <a:pt x="72009" y="349567"/>
                  </a:moveTo>
                  <a:lnTo>
                    <a:pt x="72009" y="227648"/>
                  </a:lnTo>
                  <a:lnTo>
                    <a:pt x="194691" y="227648"/>
                  </a:lnTo>
                  <a:cubicBezTo>
                    <a:pt x="224885" y="227648"/>
                    <a:pt x="246983" y="232791"/>
                    <a:pt x="260985" y="242983"/>
                  </a:cubicBezTo>
                  <a:cubicBezTo>
                    <a:pt x="274987" y="253175"/>
                    <a:pt x="282035" y="268796"/>
                    <a:pt x="282035" y="289750"/>
                  </a:cubicBezTo>
                  <a:cubicBezTo>
                    <a:pt x="282035" y="310705"/>
                    <a:pt x="274320" y="325279"/>
                    <a:pt x="259080" y="334994"/>
                  </a:cubicBezTo>
                  <a:cubicBezTo>
                    <a:pt x="243745" y="344710"/>
                    <a:pt x="220789" y="349567"/>
                    <a:pt x="190024" y="349567"/>
                  </a:cubicBezTo>
                  <a:lnTo>
                    <a:pt x="72009" y="34956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: фигура 91">
              <a:extLst>
                <a:ext uri="{FF2B5EF4-FFF2-40B4-BE49-F238E27FC236}">
                  <a16:creationId xmlns:a16="http://schemas.microsoft.com/office/drawing/2014/main" id="{2A5736E4-3A28-4E86-B6F5-3B3CF0959F63}"/>
                </a:ext>
              </a:extLst>
            </p:cNvPr>
            <p:cNvSpPr/>
            <p:nvPr/>
          </p:nvSpPr>
          <p:spPr>
            <a:xfrm>
              <a:off x="16555973" y="7259669"/>
              <a:ext cx="422529" cy="414909"/>
            </a:xfrm>
            <a:custGeom>
              <a:avLst/>
              <a:gdLst>
                <a:gd name="connsiteX0" fmla="*/ 102775 w 422529"/>
                <a:gd name="connsiteY0" fmla="*/ 388049 h 414909"/>
                <a:gd name="connsiteX1" fmla="*/ 211646 w 422529"/>
                <a:gd name="connsiteY1" fmla="*/ 414909 h 414909"/>
                <a:gd name="connsiteX2" fmla="*/ 320136 w 422529"/>
                <a:gd name="connsiteY2" fmla="*/ 388049 h 414909"/>
                <a:gd name="connsiteX3" fmla="*/ 395288 w 422529"/>
                <a:gd name="connsiteY3" fmla="*/ 314039 h 414909"/>
                <a:gd name="connsiteX4" fmla="*/ 422529 w 422529"/>
                <a:gd name="connsiteY4" fmla="*/ 207074 h 414909"/>
                <a:gd name="connsiteX5" fmla="*/ 395288 w 422529"/>
                <a:gd name="connsiteY5" fmla="*/ 100108 h 414909"/>
                <a:gd name="connsiteX6" fmla="*/ 320136 w 422529"/>
                <a:gd name="connsiteY6" fmla="*/ 26480 h 414909"/>
                <a:gd name="connsiteX7" fmla="*/ 211646 w 422529"/>
                <a:gd name="connsiteY7" fmla="*/ 0 h 414909"/>
                <a:gd name="connsiteX8" fmla="*/ 102775 w 422529"/>
                <a:gd name="connsiteY8" fmla="*/ 26480 h 414909"/>
                <a:gd name="connsiteX9" fmla="*/ 27242 w 422529"/>
                <a:gd name="connsiteY9" fmla="*/ 100108 h 414909"/>
                <a:gd name="connsiteX10" fmla="*/ 0 w 422529"/>
                <a:gd name="connsiteY10" fmla="*/ 207074 h 414909"/>
                <a:gd name="connsiteX11" fmla="*/ 27242 w 422529"/>
                <a:gd name="connsiteY11" fmla="*/ 314039 h 414909"/>
                <a:gd name="connsiteX12" fmla="*/ 102775 w 422529"/>
                <a:gd name="connsiteY12" fmla="*/ 388049 h 414909"/>
                <a:gd name="connsiteX13" fmla="*/ 92393 w 422529"/>
                <a:gd name="connsiteY13" fmla="*/ 132398 h 414909"/>
                <a:gd name="connsiteX14" fmla="*/ 141447 w 422529"/>
                <a:gd name="connsiteY14" fmla="*/ 82201 h 414909"/>
                <a:gd name="connsiteX15" fmla="*/ 211550 w 422529"/>
                <a:gd name="connsiteY15" fmla="*/ 64580 h 414909"/>
                <a:gd name="connsiteX16" fmla="*/ 281750 w 422529"/>
                <a:gd name="connsiteY16" fmla="*/ 82201 h 414909"/>
                <a:gd name="connsiteX17" fmla="*/ 330422 w 422529"/>
                <a:gd name="connsiteY17" fmla="*/ 132398 h 414909"/>
                <a:gd name="connsiteX18" fmla="*/ 348044 w 422529"/>
                <a:gd name="connsiteY18" fmla="*/ 207169 h 414909"/>
                <a:gd name="connsiteX19" fmla="*/ 330422 w 422529"/>
                <a:gd name="connsiteY19" fmla="*/ 281940 h 414909"/>
                <a:gd name="connsiteX20" fmla="*/ 281750 w 422529"/>
                <a:gd name="connsiteY20" fmla="*/ 332518 h 414909"/>
                <a:gd name="connsiteX21" fmla="*/ 211550 w 422529"/>
                <a:gd name="connsiteY21" fmla="*/ 350520 h 414909"/>
                <a:gd name="connsiteX22" fmla="*/ 141447 w 422529"/>
                <a:gd name="connsiteY22" fmla="*/ 332518 h 414909"/>
                <a:gd name="connsiteX23" fmla="*/ 92393 w 422529"/>
                <a:gd name="connsiteY23" fmla="*/ 281940 h 414909"/>
                <a:gd name="connsiteX24" fmla="*/ 74390 w 422529"/>
                <a:gd name="connsiteY24" fmla="*/ 207169 h 414909"/>
                <a:gd name="connsiteX25" fmla="*/ 92393 w 422529"/>
                <a:gd name="connsiteY25" fmla="*/ 1323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9">
                  <a:moveTo>
                    <a:pt x="102775" y="388049"/>
                  </a:moveTo>
                  <a:cubicBezTo>
                    <a:pt x="134970" y="405956"/>
                    <a:pt x="171260" y="414909"/>
                    <a:pt x="211646" y="414909"/>
                  </a:cubicBezTo>
                  <a:cubicBezTo>
                    <a:pt x="252032" y="414909"/>
                    <a:pt x="288131" y="405956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5" y="68675"/>
                    <a:pt x="352140" y="44196"/>
                    <a:pt x="320136" y="26480"/>
                  </a:cubicBez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80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3" y="132398"/>
                  </a:moveTo>
                  <a:cubicBezTo>
                    <a:pt x="104394" y="110681"/>
                    <a:pt x="120778" y="93917"/>
                    <a:pt x="141447" y="82201"/>
                  </a:cubicBezTo>
                  <a:cubicBezTo>
                    <a:pt x="162116" y="70485"/>
                    <a:pt x="185547" y="64580"/>
                    <a:pt x="211550" y="64580"/>
                  </a:cubicBezTo>
                  <a:cubicBezTo>
                    <a:pt x="237554" y="64580"/>
                    <a:pt x="260985" y="70485"/>
                    <a:pt x="281750" y="82201"/>
                  </a:cubicBezTo>
                  <a:cubicBezTo>
                    <a:pt x="302419" y="93917"/>
                    <a:pt x="318707" y="110681"/>
                    <a:pt x="330422" y="132398"/>
                  </a:cubicBezTo>
                  <a:cubicBezTo>
                    <a:pt x="342138" y="154115"/>
                    <a:pt x="348044" y="179070"/>
                    <a:pt x="348044" y="207169"/>
                  </a:cubicBezTo>
                  <a:cubicBezTo>
                    <a:pt x="348044" y="235268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1" y="344519"/>
                    <a:pt x="237649" y="350520"/>
                    <a:pt x="211550" y="350520"/>
                  </a:cubicBezTo>
                  <a:cubicBezTo>
                    <a:pt x="185452" y="350520"/>
                    <a:pt x="162116" y="344519"/>
                    <a:pt x="141447" y="332518"/>
                  </a:cubicBezTo>
                  <a:cubicBezTo>
                    <a:pt x="120778" y="320516"/>
                    <a:pt x="104394" y="303657"/>
                    <a:pt x="92393" y="281940"/>
                  </a:cubicBezTo>
                  <a:cubicBezTo>
                    <a:pt x="80391" y="260223"/>
                    <a:pt x="74390" y="235268"/>
                    <a:pt x="74390" y="207169"/>
                  </a:cubicBezTo>
                  <a:cubicBezTo>
                    <a:pt x="74390" y="179070"/>
                    <a:pt x="80391" y="154115"/>
                    <a:pt x="92393" y="1323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C184655A-DB7B-4479-93A2-B110992AC9BD}"/>
                </a:ext>
              </a:extLst>
            </p:cNvPr>
            <p:cNvSpPr/>
            <p:nvPr/>
          </p:nvSpPr>
          <p:spPr>
            <a:xfrm>
              <a:off x="11133963" y="8178736"/>
              <a:ext cx="389477" cy="416433"/>
            </a:xfrm>
            <a:custGeom>
              <a:avLst/>
              <a:gdLst>
                <a:gd name="connsiteX0" fmla="*/ 269081 w 389477"/>
                <a:gd name="connsiteY0" fmla="*/ 321755 h 416433"/>
                <a:gd name="connsiteX1" fmla="*/ 167164 w 389477"/>
                <a:gd name="connsiteY1" fmla="*/ 355854 h 416433"/>
                <a:gd name="connsiteX2" fmla="*/ 42958 w 389477"/>
                <a:gd name="connsiteY2" fmla="*/ 307562 h 416433"/>
                <a:gd name="connsiteX3" fmla="*/ 0 w 389477"/>
                <a:gd name="connsiteY3" fmla="*/ 350520 h 416433"/>
                <a:gd name="connsiteX4" fmla="*/ 73247 w 389477"/>
                <a:gd name="connsiteY4" fmla="*/ 399574 h 416433"/>
                <a:gd name="connsiteX5" fmla="*/ 170212 w 389477"/>
                <a:gd name="connsiteY5" fmla="*/ 416433 h 416433"/>
                <a:gd name="connsiteX6" fmla="*/ 282511 w 389477"/>
                <a:gd name="connsiteY6" fmla="*/ 389572 h 416433"/>
                <a:gd name="connsiteX7" fmla="*/ 361093 w 389477"/>
                <a:gd name="connsiteY7" fmla="*/ 315182 h 416433"/>
                <a:gd name="connsiteX8" fmla="*/ 389477 w 389477"/>
                <a:gd name="connsiteY8" fmla="*/ 207835 h 416433"/>
                <a:gd name="connsiteX9" fmla="*/ 361093 w 389477"/>
                <a:gd name="connsiteY9" fmla="*/ 101251 h 416433"/>
                <a:gd name="connsiteX10" fmla="*/ 282511 w 389477"/>
                <a:gd name="connsiteY10" fmla="*/ 26860 h 416433"/>
                <a:gd name="connsiteX11" fmla="*/ 170212 w 389477"/>
                <a:gd name="connsiteY11" fmla="*/ 0 h 416433"/>
                <a:gd name="connsiteX12" fmla="*/ 73628 w 389477"/>
                <a:gd name="connsiteY12" fmla="*/ 16859 h 416433"/>
                <a:gd name="connsiteX13" fmla="*/ 0 w 389477"/>
                <a:gd name="connsiteY13" fmla="*/ 66675 h 416433"/>
                <a:gd name="connsiteX14" fmla="*/ 42958 w 389477"/>
                <a:gd name="connsiteY14" fmla="*/ 108871 h 416433"/>
                <a:gd name="connsiteX15" fmla="*/ 167164 w 389477"/>
                <a:gd name="connsiteY15" fmla="*/ 59817 h 416433"/>
                <a:gd name="connsiteX16" fmla="*/ 266795 w 389477"/>
                <a:gd name="connsiteY16" fmla="*/ 92392 h 416433"/>
                <a:gd name="connsiteX17" fmla="*/ 318135 w 389477"/>
                <a:gd name="connsiteY17" fmla="*/ 177832 h 416433"/>
                <a:gd name="connsiteX18" fmla="*/ 115729 w 389477"/>
                <a:gd name="connsiteY18" fmla="*/ 177832 h 416433"/>
                <a:gd name="connsiteX19" fmla="*/ 115729 w 389477"/>
                <a:gd name="connsiteY19" fmla="*/ 232219 h 416433"/>
                <a:gd name="connsiteX20" fmla="*/ 319659 w 389477"/>
                <a:gd name="connsiteY20" fmla="*/ 232219 h 416433"/>
                <a:gd name="connsiteX21" fmla="*/ 269081 w 389477"/>
                <a:gd name="connsiteY21" fmla="*/ 321564 h 416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89477" h="416433">
                  <a:moveTo>
                    <a:pt x="269081" y="321755"/>
                  </a:moveTo>
                  <a:cubicBezTo>
                    <a:pt x="240982" y="344519"/>
                    <a:pt x="206978" y="355854"/>
                    <a:pt x="167164" y="355854"/>
                  </a:cubicBezTo>
                  <a:cubicBezTo>
                    <a:pt x="117062" y="355854"/>
                    <a:pt x="75724" y="339757"/>
                    <a:pt x="42958" y="307562"/>
                  </a:cubicBezTo>
                  <a:lnTo>
                    <a:pt x="0" y="350520"/>
                  </a:lnTo>
                  <a:cubicBezTo>
                    <a:pt x="19907" y="372046"/>
                    <a:pt x="44386" y="388334"/>
                    <a:pt x="73247" y="399574"/>
                  </a:cubicBezTo>
                  <a:cubicBezTo>
                    <a:pt x="102108" y="410813"/>
                    <a:pt x="134398" y="416433"/>
                    <a:pt x="170212" y="416433"/>
                  </a:cubicBezTo>
                  <a:cubicBezTo>
                    <a:pt x="211646" y="416433"/>
                    <a:pt x="249079" y="407480"/>
                    <a:pt x="282511" y="389572"/>
                  </a:cubicBezTo>
                  <a:cubicBezTo>
                    <a:pt x="315944" y="371665"/>
                    <a:pt x="342138" y="346900"/>
                    <a:pt x="361093" y="315182"/>
                  </a:cubicBezTo>
                  <a:cubicBezTo>
                    <a:pt x="379952" y="283464"/>
                    <a:pt x="389477" y="247745"/>
                    <a:pt x="389477" y="207835"/>
                  </a:cubicBezTo>
                  <a:cubicBezTo>
                    <a:pt x="389477" y="167926"/>
                    <a:pt x="380047" y="132969"/>
                    <a:pt x="361093" y="101251"/>
                  </a:cubicBezTo>
                  <a:cubicBezTo>
                    <a:pt x="342138" y="69533"/>
                    <a:pt x="315944" y="44767"/>
                    <a:pt x="282511" y="26860"/>
                  </a:cubicBezTo>
                  <a:cubicBezTo>
                    <a:pt x="249079" y="8954"/>
                    <a:pt x="211646" y="0"/>
                    <a:pt x="170212" y="0"/>
                  </a:cubicBezTo>
                  <a:cubicBezTo>
                    <a:pt x="134969" y="0"/>
                    <a:pt x="102775" y="5620"/>
                    <a:pt x="73628" y="16859"/>
                  </a:cubicBezTo>
                  <a:cubicBezTo>
                    <a:pt x="44482" y="28099"/>
                    <a:pt x="20002" y="44767"/>
                    <a:pt x="0" y="66675"/>
                  </a:cubicBezTo>
                  <a:lnTo>
                    <a:pt x="42958" y="108871"/>
                  </a:lnTo>
                  <a:cubicBezTo>
                    <a:pt x="76200" y="76200"/>
                    <a:pt x="117538" y="59817"/>
                    <a:pt x="167164" y="59817"/>
                  </a:cubicBezTo>
                  <a:cubicBezTo>
                    <a:pt x="206026" y="59817"/>
                    <a:pt x="239173" y="70675"/>
                    <a:pt x="266795" y="92392"/>
                  </a:cubicBezTo>
                  <a:cubicBezTo>
                    <a:pt x="294418" y="114109"/>
                    <a:pt x="311563" y="142589"/>
                    <a:pt x="318135" y="177832"/>
                  </a:cubicBezTo>
                  <a:lnTo>
                    <a:pt x="115729" y="177832"/>
                  </a:lnTo>
                  <a:lnTo>
                    <a:pt x="115729" y="232219"/>
                  </a:lnTo>
                  <a:lnTo>
                    <a:pt x="319659" y="232219"/>
                  </a:lnTo>
                  <a:cubicBezTo>
                    <a:pt x="314039" y="268986"/>
                    <a:pt x="297180" y="298799"/>
                    <a:pt x="269081" y="3215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6868F8A9-3DD3-42B4-813A-C4197DF5EC02}"/>
                </a:ext>
              </a:extLst>
            </p:cNvPr>
            <p:cNvSpPr/>
            <p:nvPr/>
          </p:nvSpPr>
          <p:spPr>
            <a:xfrm>
              <a:off x="11627643" y="8183499"/>
              <a:ext cx="381000" cy="406336"/>
            </a:xfrm>
            <a:custGeom>
              <a:avLst/>
              <a:gdLst>
                <a:gd name="connsiteX0" fmla="*/ 73628 w 381000"/>
                <a:gd name="connsiteY0" fmla="*/ 0 h 406336"/>
                <a:gd name="connsiteX1" fmla="*/ 0 w 381000"/>
                <a:gd name="connsiteY1" fmla="*/ 0 h 406336"/>
                <a:gd name="connsiteX2" fmla="*/ 0 w 381000"/>
                <a:gd name="connsiteY2" fmla="*/ 406337 h 406336"/>
                <a:gd name="connsiteX3" fmla="*/ 73628 w 381000"/>
                <a:gd name="connsiteY3" fmla="*/ 406337 h 406336"/>
                <a:gd name="connsiteX4" fmla="*/ 73628 w 381000"/>
                <a:gd name="connsiteY4" fmla="*/ 234601 h 406336"/>
                <a:gd name="connsiteX5" fmla="*/ 157924 w 381000"/>
                <a:gd name="connsiteY5" fmla="*/ 234601 h 406336"/>
                <a:gd name="connsiteX6" fmla="*/ 294418 w 381000"/>
                <a:gd name="connsiteY6" fmla="*/ 406337 h 406336"/>
                <a:gd name="connsiteX7" fmla="*/ 381000 w 381000"/>
                <a:gd name="connsiteY7" fmla="*/ 406337 h 406336"/>
                <a:gd name="connsiteX8" fmla="*/ 216218 w 381000"/>
                <a:gd name="connsiteY8" fmla="*/ 195548 h 406336"/>
                <a:gd name="connsiteX9" fmla="*/ 370237 w 381000"/>
                <a:gd name="connsiteY9" fmla="*/ 0 h 406336"/>
                <a:gd name="connsiteX10" fmla="*/ 291274 w 381000"/>
                <a:gd name="connsiteY10" fmla="*/ 0 h 406336"/>
                <a:gd name="connsiteX11" fmla="*/ 159448 w 381000"/>
                <a:gd name="connsiteY11" fmla="*/ 171736 h 406336"/>
                <a:gd name="connsiteX12" fmla="*/ 73628 w 381000"/>
                <a:gd name="connsiteY12" fmla="*/ 171736 h 406336"/>
                <a:gd name="connsiteX13" fmla="*/ 73628 w 381000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73628" y="0"/>
                  </a:moveTo>
                  <a:lnTo>
                    <a:pt x="0" y="0"/>
                  </a:lnTo>
                  <a:lnTo>
                    <a:pt x="0" y="406337"/>
                  </a:lnTo>
                  <a:lnTo>
                    <a:pt x="73628" y="406337"/>
                  </a:lnTo>
                  <a:lnTo>
                    <a:pt x="73628" y="234601"/>
                  </a:lnTo>
                  <a:lnTo>
                    <a:pt x="157924" y="234601"/>
                  </a:lnTo>
                  <a:lnTo>
                    <a:pt x="294418" y="406337"/>
                  </a:lnTo>
                  <a:lnTo>
                    <a:pt x="381000" y="406337"/>
                  </a:lnTo>
                  <a:lnTo>
                    <a:pt x="216218" y="195548"/>
                  </a:lnTo>
                  <a:lnTo>
                    <a:pt x="370237" y="0"/>
                  </a:lnTo>
                  <a:lnTo>
                    <a:pt x="291274" y="0"/>
                  </a:lnTo>
                  <a:lnTo>
                    <a:pt x="159448" y="171736"/>
                  </a:lnTo>
                  <a:lnTo>
                    <a:pt x="73628" y="171736"/>
                  </a:lnTo>
                  <a:lnTo>
                    <a:pt x="73628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: фигура 94">
              <a:extLst>
                <a:ext uri="{FF2B5EF4-FFF2-40B4-BE49-F238E27FC236}">
                  <a16:creationId xmlns:a16="http://schemas.microsoft.com/office/drawing/2014/main" id="{9B3F394A-5A0D-4D17-A42C-4EC739495E3E}"/>
                </a:ext>
              </a:extLst>
            </p:cNvPr>
            <p:cNvSpPr/>
            <p:nvPr/>
          </p:nvSpPr>
          <p:spPr>
            <a:xfrm>
              <a:off x="12034551" y="8179593"/>
              <a:ext cx="422529" cy="414908"/>
            </a:xfrm>
            <a:custGeom>
              <a:avLst/>
              <a:gdLst>
                <a:gd name="connsiteX0" fmla="*/ 320135 w 422529"/>
                <a:gd name="connsiteY0" fmla="*/ 388049 h 414908"/>
                <a:gd name="connsiteX1" fmla="*/ 395287 w 422529"/>
                <a:gd name="connsiteY1" fmla="*/ 314039 h 414908"/>
                <a:gd name="connsiteX2" fmla="*/ 422529 w 422529"/>
                <a:gd name="connsiteY2" fmla="*/ 207074 h 414908"/>
                <a:gd name="connsiteX3" fmla="*/ 395287 w 422529"/>
                <a:gd name="connsiteY3" fmla="*/ 100108 h 414908"/>
                <a:gd name="connsiteX4" fmla="*/ 320135 w 422529"/>
                <a:gd name="connsiteY4" fmla="*/ 26479 h 414908"/>
                <a:gd name="connsiteX5" fmla="*/ 211646 w 422529"/>
                <a:gd name="connsiteY5" fmla="*/ 0 h 414908"/>
                <a:gd name="connsiteX6" fmla="*/ 102775 w 422529"/>
                <a:gd name="connsiteY6" fmla="*/ 26479 h 414908"/>
                <a:gd name="connsiteX7" fmla="*/ 27241 w 422529"/>
                <a:gd name="connsiteY7" fmla="*/ 100108 h 414908"/>
                <a:gd name="connsiteX8" fmla="*/ 0 w 422529"/>
                <a:gd name="connsiteY8" fmla="*/ 207074 h 414908"/>
                <a:gd name="connsiteX9" fmla="*/ 27241 w 422529"/>
                <a:gd name="connsiteY9" fmla="*/ 314039 h 414908"/>
                <a:gd name="connsiteX10" fmla="*/ 102775 w 422529"/>
                <a:gd name="connsiteY10" fmla="*/ 388049 h 414908"/>
                <a:gd name="connsiteX11" fmla="*/ 211646 w 422529"/>
                <a:gd name="connsiteY11" fmla="*/ 414909 h 414908"/>
                <a:gd name="connsiteX12" fmla="*/ 320135 w 422529"/>
                <a:gd name="connsiteY12" fmla="*/ 388049 h 414908"/>
                <a:gd name="connsiteX13" fmla="*/ 92488 w 422529"/>
                <a:gd name="connsiteY13" fmla="*/ 281845 h 414908"/>
                <a:gd name="connsiteX14" fmla="*/ 74486 w 422529"/>
                <a:gd name="connsiteY14" fmla="*/ 207074 h 414908"/>
                <a:gd name="connsiteX15" fmla="*/ 92488 w 422529"/>
                <a:gd name="connsiteY15" fmla="*/ 132302 h 414908"/>
                <a:gd name="connsiteX16" fmla="*/ 141541 w 422529"/>
                <a:gd name="connsiteY16" fmla="*/ 82105 h 414908"/>
                <a:gd name="connsiteX17" fmla="*/ 211646 w 422529"/>
                <a:gd name="connsiteY17" fmla="*/ 64484 h 414908"/>
                <a:gd name="connsiteX18" fmla="*/ 281749 w 422529"/>
                <a:gd name="connsiteY18" fmla="*/ 82105 h 414908"/>
                <a:gd name="connsiteX19" fmla="*/ 330422 w 422529"/>
                <a:gd name="connsiteY19" fmla="*/ 132302 h 414908"/>
                <a:gd name="connsiteX20" fmla="*/ 348044 w 422529"/>
                <a:gd name="connsiteY20" fmla="*/ 207074 h 414908"/>
                <a:gd name="connsiteX21" fmla="*/ 330422 w 422529"/>
                <a:gd name="connsiteY21" fmla="*/ 281845 h 414908"/>
                <a:gd name="connsiteX22" fmla="*/ 281749 w 422529"/>
                <a:gd name="connsiteY22" fmla="*/ 332422 h 414908"/>
                <a:gd name="connsiteX23" fmla="*/ 211646 w 422529"/>
                <a:gd name="connsiteY23" fmla="*/ 350425 h 414908"/>
                <a:gd name="connsiteX24" fmla="*/ 141541 w 422529"/>
                <a:gd name="connsiteY24" fmla="*/ 332422 h 414908"/>
                <a:gd name="connsiteX25" fmla="*/ 9248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388049"/>
                  </a:moveTo>
                  <a:cubicBezTo>
                    <a:pt x="352044" y="370142"/>
                    <a:pt x="377095" y="345472"/>
                    <a:pt x="395287" y="314039"/>
                  </a:cubicBezTo>
                  <a:cubicBezTo>
                    <a:pt x="413480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7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ubicBezTo>
                    <a:pt x="288227" y="8858"/>
                    <a:pt x="252031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434" y="345472"/>
                    <a:pt x="70580" y="370142"/>
                    <a:pt x="102775" y="388049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lose/>
                  <a:moveTo>
                    <a:pt x="92488" y="281845"/>
                  </a:moveTo>
                  <a:cubicBezTo>
                    <a:pt x="80486" y="260128"/>
                    <a:pt x="74486" y="235172"/>
                    <a:pt x="74486" y="207074"/>
                  </a:cubicBezTo>
                  <a:cubicBezTo>
                    <a:pt x="74486" y="178975"/>
                    <a:pt x="80486" y="154019"/>
                    <a:pt x="92488" y="132302"/>
                  </a:cubicBezTo>
                  <a:cubicBezTo>
                    <a:pt x="104489" y="110585"/>
                    <a:pt x="120872" y="93821"/>
                    <a:pt x="141541" y="82105"/>
                  </a:cubicBezTo>
                  <a:cubicBezTo>
                    <a:pt x="162211" y="70390"/>
                    <a:pt x="185547" y="64484"/>
                    <a:pt x="211646" y="64484"/>
                  </a:cubicBezTo>
                  <a:cubicBezTo>
                    <a:pt x="237744" y="64484"/>
                    <a:pt x="261080" y="70390"/>
                    <a:pt x="281749" y="82105"/>
                  </a:cubicBezTo>
                  <a:cubicBezTo>
                    <a:pt x="302419" y="93821"/>
                    <a:pt x="318706" y="110585"/>
                    <a:pt x="330422" y="132302"/>
                  </a:cubicBezTo>
                  <a:cubicBezTo>
                    <a:pt x="342233" y="154019"/>
                    <a:pt x="348044" y="178975"/>
                    <a:pt x="348044" y="207074"/>
                  </a:cubicBezTo>
                  <a:cubicBezTo>
                    <a:pt x="348044" y="235172"/>
                    <a:pt x="342138" y="260128"/>
                    <a:pt x="330422" y="281845"/>
                  </a:cubicBezTo>
                  <a:cubicBezTo>
                    <a:pt x="318706" y="303562"/>
                    <a:pt x="302419" y="320421"/>
                    <a:pt x="281749" y="332422"/>
                  </a:cubicBezTo>
                  <a:cubicBezTo>
                    <a:pt x="261080" y="344424"/>
                    <a:pt x="237649" y="350425"/>
                    <a:pt x="211646" y="350425"/>
                  </a:cubicBezTo>
                  <a:cubicBezTo>
                    <a:pt x="185642" y="350425"/>
                    <a:pt x="162211" y="344424"/>
                    <a:pt x="141541" y="332422"/>
                  </a:cubicBezTo>
                  <a:cubicBezTo>
                    <a:pt x="120872" y="320421"/>
                    <a:pt x="104489" y="303562"/>
                    <a:pt x="9248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6" name="Полилиния: фигура 95">
              <a:extLst>
                <a:ext uri="{FF2B5EF4-FFF2-40B4-BE49-F238E27FC236}">
                  <a16:creationId xmlns:a16="http://schemas.microsoft.com/office/drawing/2014/main" id="{0B429C27-3D4B-4606-BF9C-BF46EFD5473C}"/>
                </a:ext>
              </a:extLst>
            </p:cNvPr>
            <p:cNvSpPr/>
            <p:nvPr/>
          </p:nvSpPr>
          <p:spPr>
            <a:xfrm>
              <a:off x="12563665" y="8183499"/>
              <a:ext cx="378618" cy="406336"/>
            </a:xfrm>
            <a:custGeom>
              <a:avLst/>
              <a:gdLst>
                <a:gd name="connsiteX0" fmla="*/ 73533 w 378618"/>
                <a:gd name="connsiteY0" fmla="*/ 236125 h 406336"/>
                <a:gd name="connsiteX1" fmla="*/ 305085 w 378618"/>
                <a:gd name="connsiteY1" fmla="*/ 236125 h 406336"/>
                <a:gd name="connsiteX2" fmla="*/ 305085 w 378618"/>
                <a:gd name="connsiteY2" fmla="*/ 406337 h 406336"/>
                <a:gd name="connsiteX3" fmla="*/ 378619 w 378618"/>
                <a:gd name="connsiteY3" fmla="*/ 406337 h 406336"/>
                <a:gd name="connsiteX4" fmla="*/ 378619 w 378618"/>
                <a:gd name="connsiteY4" fmla="*/ 0 h 406336"/>
                <a:gd name="connsiteX5" fmla="*/ 305085 w 378618"/>
                <a:gd name="connsiteY5" fmla="*/ 0 h 406336"/>
                <a:gd name="connsiteX6" fmla="*/ 305085 w 378618"/>
                <a:gd name="connsiteY6" fmla="*/ 172498 h 406336"/>
                <a:gd name="connsiteX7" fmla="*/ 73533 w 378618"/>
                <a:gd name="connsiteY7" fmla="*/ 172498 h 406336"/>
                <a:gd name="connsiteX8" fmla="*/ 73533 w 378618"/>
                <a:gd name="connsiteY8" fmla="*/ 0 h 406336"/>
                <a:gd name="connsiteX9" fmla="*/ 0 w 378618"/>
                <a:gd name="connsiteY9" fmla="*/ 0 h 406336"/>
                <a:gd name="connsiteX10" fmla="*/ 0 w 378618"/>
                <a:gd name="connsiteY10" fmla="*/ 406337 h 406336"/>
                <a:gd name="connsiteX11" fmla="*/ 73533 w 378618"/>
                <a:gd name="connsiteY11" fmla="*/ 406337 h 406336"/>
                <a:gd name="connsiteX12" fmla="*/ 73533 w 378618"/>
                <a:gd name="connsiteY12" fmla="*/ 236125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618" h="406336">
                  <a:moveTo>
                    <a:pt x="73533" y="236125"/>
                  </a:moveTo>
                  <a:lnTo>
                    <a:pt x="305085" y="236125"/>
                  </a:lnTo>
                  <a:lnTo>
                    <a:pt x="305085" y="406337"/>
                  </a:lnTo>
                  <a:lnTo>
                    <a:pt x="378619" y="406337"/>
                  </a:lnTo>
                  <a:lnTo>
                    <a:pt x="378619" y="0"/>
                  </a:lnTo>
                  <a:lnTo>
                    <a:pt x="305085" y="0"/>
                  </a:lnTo>
                  <a:lnTo>
                    <a:pt x="305085" y="172498"/>
                  </a:lnTo>
                  <a:lnTo>
                    <a:pt x="73533" y="172498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61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7" name="Полилиния: фигура 96">
              <a:extLst>
                <a:ext uri="{FF2B5EF4-FFF2-40B4-BE49-F238E27FC236}">
                  <a16:creationId xmlns:a16="http://schemas.microsoft.com/office/drawing/2014/main" id="{54EF4E99-5FA0-4DF8-83C7-5CBA9FD54230}"/>
                </a:ext>
              </a:extLst>
            </p:cNvPr>
            <p:cNvSpPr/>
            <p:nvPr/>
          </p:nvSpPr>
          <p:spPr>
            <a:xfrm>
              <a:off x="13048107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3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50 w 422528"/>
                <a:gd name="connsiteY16" fmla="*/ 82201 h 414908"/>
                <a:gd name="connsiteX17" fmla="*/ 330422 w 422528"/>
                <a:gd name="connsiteY17" fmla="*/ 132397 h 414908"/>
                <a:gd name="connsiteX18" fmla="*/ 348043 w 422528"/>
                <a:gd name="connsiteY18" fmla="*/ 207169 h 414908"/>
                <a:gd name="connsiteX19" fmla="*/ 330422 w 422528"/>
                <a:gd name="connsiteY19" fmla="*/ 281940 h 414908"/>
                <a:gd name="connsiteX20" fmla="*/ 281750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3 w 422528"/>
                <a:gd name="connsiteY23" fmla="*/ 281940 h 414908"/>
                <a:gd name="connsiteX24" fmla="*/ 74390 w 422528"/>
                <a:gd name="connsiteY24" fmla="*/ 207169 h 414908"/>
                <a:gd name="connsiteX25" fmla="*/ 92393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2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2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049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1" y="314039"/>
                  </a:cubicBezTo>
                  <a:cubicBezTo>
                    <a:pt x="45339" y="345472"/>
                    <a:pt x="70580" y="370142"/>
                    <a:pt x="102775" y="388049"/>
                  </a:cubicBezTo>
                  <a:close/>
                  <a:moveTo>
                    <a:pt x="92393" y="132397"/>
                  </a:moveTo>
                  <a:cubicBezTo>
                    <a:pt x="104394" y="110680"/>
                    <a:pt x="120777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50" y="82201"/>
                  </a:cubicBezTo>
                  <a:cubicBezTo>
                    <a:pt x="302419" y="93917"/>
                    <a:pt x="318707" y="110680"/>
                    <a:pt x="330422" y="132397"/>
                  </a:cubicBezTo>
                  <a:cubicBezTo>
                    <a:pt x="342233" y="154114"/>
                    <a:pt x="348043" y="179070"/>
                    <a:pt x="348043" y="207169"/>
                  </a:cubicBezTo>
                  <a:cubicBezTo>
                    <a:pt x="348043" y="235267"/>
                    <a:pt x="342138" y="260223"/>
                    <a:pt x="330422" y="281940"/>
                  </a:cubicBezTo>
                  <a:cubicBezTo>
                    <a:pt x="318707" y="303657"/>
                    <a:pt x="302419" y="320516"/>
                    <a:pt x="281750" y="332518"/>
                  </a:cubicBezTo>
                  <a:cubicBezTo>
                    <a:pt x="261080" y="344519"/>
                    <a:pt x="237649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7" y="320516"/>
                    <a:pt x="104394" y="303657"/>
                    <a:pt x="92393" y="281940"/>
                  </a:cubicBezTo>
                  <a:cubicBezTo>
                    <a:pt x="80391" y="260223"/>
                    <a:pt x="74390" y="235267"/>
                    <a:pt x="74390" y="207169"/>
                  </a:cubicBezTo>
                  <a:cubicBezTo>
                    <a:pt x="74390" y="179070"/>
                    <a:pt x="80391" y="154114"/>
                    <a:pt x="92393" y="13239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8" name="Полилиния: фигура 97">
              <a:extLst>
                <a:ext uri="{FF2B5EF4-FFF2-40B4-BE49-F238E27FC236}">
                  <a16:creationId xmlns:a16="http://schemas.microsoft.com/office/drawing/2014/main" id="{0498300B-2534-4D6D-8618-F8A2903A4D90}"/>
                </a:ext>
              </a:extLst>
            </p:cNvPr>
            <p:cNvSpPr/>
            <p:nvPr/>
          </p:nvSpPr>
          <p:spPr>
            <a:xfrm>
              <a:off x="13577029" y="8183499"/>
              <a:ext cx="468440" cy="406336"/>
            </a:xfrm>
            <a:custGeom>
              <a:avLst/>
              <a:gdLst>
                <a:gd name="connsiteX0" fmla="*/ 235363 w 468440"/>
                <a:gd name="connsiteY0" fmla="*/ 274510 h 406336"/>
                <a:gd name="connsiteX1" fmla="*/ 75915 w 468440"/>
                <a:gd name="connsiteY1" fmla="*/ 0 h 406336"/>
                <a:gd name="connsiteX2" fmla="*/ 0 w 468440"/>
                <a:gd name="connsiteY2" fmla="*/ 0 h 406336"/>
                <a:gd name="connsiteX3" fmla="*/ 0 w 468440"/>
                <a:gd name="connsiteY3" fmla="*/ 406337 h 406336"/>
                <a:gd name="connsiteX4" fmla="*/ 67437 w 468440"/>
                <a:gd name="connsiteY4" fmla="*/ 406337 h 406336"/>
                <a:gd name="connsiteX5" fmla="*/ 67437 w 468440"/>
                <a:gd name="connsiteY5" fmla="*/ 108871 h 406336"/>
                <a:gd name="connsiteX6" fmla="*/ 217742 w 468440"/>
                <a:gd name="connsiteY6" fmla="*/ 360331 h 406336"/>
                <a:gd name="connsiteX7" fmla="*/ 249936 w 468440"/>
                <a:gd name="connsiteY7" fmla="*/ 360331 h 406336"/>
                <a:gd name="connsiteX8" fmla="*/ 401765 w 468440"/>
                <a:gd name="connsiteY8" fmla="*/ 109633 h 406336"/>
                <a:gd name="connsiteX9" fmla="*/ 401765 w 468440"/>
                <a:gd name="connsiteY9" fmla="*/ 406337 h 406336"/>
                <a:gd name="connsiteX10" fmla="*/ 468440 w 468440"/>
                <a:gd name="connsiteY10" fmla="*/ 406337 h 406336"/>
                <a:gd name="connsiteX11" fmla="*/ 468440 w 468440"/>
                <a:gd name="connsiteY11" fmla="*/ 0 h 406336"/>
                <a:gd name="connsiteX12" fmla="*/ 399384 w 468440"/>
                <a:gd name="connsiteY12" fmla="*/ 0 h 406336"/>
                <a:gd name="connsiteX13" fmla="*/ 235363 w 468440"/>
                <a:gd name="connsiteY13" fmla="*/ 27451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8440" h="406336">
                  <a:moveTo>
                    <a:pt x="235363" y="274510"/>
                  </a:moveTo>
                  <a:lnTo>
                    <a:pt x="75915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67437" y="108871"/>
                  </a:lnTo>
                  <a:lnTo>
                    <a:pt x="217742" y="360331"/>
                  </a:lnTo>
                  <a:lnTo>
                    <a:pt x="249936" y="360331"/>
                  </a:lnTo>
                  <a:lnTo>
                    <a:pt x="401765" y="109633"/>
                  </a:lnTo>
                  <a:lnTo>
                    <a:pt x="401765" y="406337"/>
                  </a:lnTo>
                  <a:lnTo>
                    <a:pt x="468440" y="406337"/>
                  </a:lnTo>
                  <a:lnTo>
                    <a:pt x="468440" y="0"/>
                  </a:lnTo>
                  <a:lnTo>
                    <a:pt x="399384" y="0"/>
                  </a:lnTo>
                  <a:lnTo>
                    <a:pt x="235363" y="27451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: фигура 98">
              <a:extLst>
                <a:ext uri="{FF2B5EF4-FFF2-40B4-BE49-F238E27FC236}">
                  <a16:creationId xmlns:a16="http://schemas.microsoft.com/office/drawing/2014/main" id="{FDF375C8-E493-4D8D-8519-F02E04975799}"/>
                </a:ext>
              </a:extLst>
            </p:cNvPr>
            <p:cNvSpPr/>
            <p:nvPr/>
          </p:nvSpPr>
          <p:spPr>
            <a:xfrm>
              <a:off x="14188821" y="8183499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7 h 406336"/>
                <a:gd name="connsiteX4" fmla="*/ 67437 w 389382"/>
                <a:gd name="connsiteY4" fmla="*/ 406337 h 406336"/>
                <a:gd name="connsiteX5" fmla="*/ 315753 w 389382"/>
                <a:gd name="connsiteY5" fmla="*/ 110395 h 406336"/>
                <a:gd name="connsiteX6" fmla="*/ 315753 w 389382"/>
                <a:gd name="connsiteY6" fmla="*/ 406337 h 406336"/>
                <a:gd name="connsiteX7" fmla="*/ 389382 w 389382"/>
                <a:gd name="connsiteY7" fmla="*/ 406337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753" y="110395"/>
                  </a:lnTo>
                  <a:lnTo>
                    <a:pt x="315753" y="406337"/>
                  </a:lnTo>
                  <a:lnTo>
                    <a:pt x="389382" y="406337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: фигура 99">
              <a:extLst>
                <a:ext uri="{FF2B5EF4-FFF2-40B4-BE49-F238E27FC236}">
                  <a16:creationId xmlns:a16="http://schemas.microsoft.com/office/drawing/2014/main" id="{2BC18B0A-5C00-4AE1-ADD8-C9E4AA861167}"/>
                </a:ext>
              </a:extLst>
            </p:cNvPr>
            <p:cNvSpPr/>
            <p:nvPr/>
          </p:nvSpPr>
          <p:spPr>
            <a:xfrm>
              <a:off x="14681453" y="8183499"/>
              <a:ext cx="363569" cy="406336"/>
            </a:xfrm>
            <a:custGeom>
              <a:avLst/>
              <a:gdLst>
                <a:gd name="connsiteX0" fmla="*/ 363570 w 363569"/>
                <a:gd name="connsiteY0" fmla="*/ 406337 h 406336"/>
                <a:gd name="connsiteX1" fmla="*/ 363570 w 363569"/>
                <a:gd name="connsiteY1" fmla="*/ 95 h 406336"/>
                <a:gd name="connsiteX2" fmla="*/ 289941 w 363569"/>
                <a:gd name="connsiteY2" fmla="*/ 95 h 406336"/>
                <a:gd name="connsiteX3" fmla="*/ 289941 w 363569"/>
                <a:gd name="connsiteY3" fmla="*/ 185547 h 406336"/>
                <a:gd name="connsiteX4" fmla="*/ 174117 w 363569"/>
                <a:gd name="connsiteY4" fmla="*/ 212408 h 406336"/>
                <a:gd name="connsiteX5" fmla="*/ 100108 w 363569"/>
                <a:gd name="connsiteY5" fmla="*/ 190881 h 406336"/>
                <a:gd name="connsiteX6" fmla="*/ 73629 w 363569"/>
                <a:gd name="connsiteY6" fmla="*/ 127254 h 406336"/>
                <a:gd name="connsiteX7" fmla="*/ 73629 w 363569"/>
                <a:gd name="connsiteY7" fmla="*/ 0 h 406336"/>
                <a:gd name="connsiteX8" fmla="*/ 0 w 363569"/>
                <a:gd name="connsiteY8" fmla="*/ 0 h 406336"/>
                <a:gd name="connsiteX9" fmla="*/ 0 w 363569"/>
                <a:gd name="connsiteY9" fmla="*/ 131826 h 406336"/>
                <a:gd name="connsiteX10" fmla="*/ 41434 w 363569"/>
                <a:gd name="connsiteY10" fmla="*/ 237554 h 406336"/>
                <a:gd name="connsiteX11" fmla="*/ 158782 w 363569"/>
                <a:gd name="connsiteY11" fmla="*/ 272796 h 406336"/>
                <a:gd name="connsiteX12" fmla="*/ 289846 w 363569"/>
                <a:gd name="connsiteY12" fmla="*/ 242125 h 406336"/>
                <a:gd name="connsiteX13" fmla="*/ 289846 w 363569"/>
                <a:gd name="connsiteY13" fmla="*/ 406146 h 406336"/>
                <a:gd name="connsiteX14" fmla="*/ 363474 w 363569"/>
                <a:gd name="connsiteY14" fmla="*/ 406146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3569" h="406336">
                  <a:moveTo>
                    <a:pt x="363570" y="406337"/>
                  </a:moveTo>
                  <a:lnTo>
                    <a:pt x="363570" y="95"/>
                  </a:lnTo>
                  <a:lnTo>
                    <a:pt x="289941" y="95"/>
                  </a:lnTo>
                  <a:lnTo>
                    <a:pt x="289941" y="185547"/>
                  </a:lnTo>
                  <a:cubicBezTo>
                    <a:pt x="248508" y="203454"/>
                    <a:pt x="209931" y="212408"/>
                    <a:pt x="174117" y="212408"/>
                  </a:cubicBezTo>
                  <a:cubicBezTo>
                    <a:pt x="142399" y="212408"/>
                    <a:pt x="117824" y="205264"/>
                    <a:pt x="100108" y="190881"/>
                  </a:cubicBezTo>
                  <a:cubicBezTo>
                    <a:pt x="82487" y="176593"/>
                    <a:pt x="73629" y="155353"/>
                    <a:pt x="73629" y="127254"/>
                  </a:cubicBezTo>
                  <a:lnTo>
                    <a:pt x="73629" y="0"/>
                  </a:lnTo>
                  <a:lnTo>
                    <a:pt x="0" y="0"/>
                  </a:lnTo>
                  <a:lnTo>
                    <a:pt x="0" y="131826"/>
                  </a:lnTo>
                  <a:cubicBezTo>
                    <a:pt x="0" y="178879"/>
                    <a:pt x="13811" y="214122"/>
                    <a:pt x="41434" y="237554"/>
                  </a:cubicBezTo>
                  <a:cubicBezTo>
                    <a:pt x="69056" y="261080"/>
                    <a:pt x="108109" y="272796"/>
                    <a:pt x="158782" y="272796"/>
                  </a:cubicBezTo>
                  <a:cubicBezTo>
                    <a:pt x="202216" y="272796"/>
                    <a:pt x="245936" y="262604"/>
                    <a:pt x="289846" y="242125"/>
                  </a:cubicBezTo>
                  <a:lnTo>
                    <a:pt x="289846" y="406146"/>
                  </a:lnTo>
                  <a:lnTo>
                    <a:pt x="363474" y="40614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: фигура 100">
              <a:extLst>
                <a:ext uri="{FF2B5EF4-FFF2-40B4-BE49-F238E27FC236}">
                  <a16:creationId xmlns:a16="http://schemas.microsoft.com/office/drawing/2014/main" id="{0743968D-B1FF-4A98-A64C-BD2A4696AE8F}"/>
                </a:ext>
              </a:extLst>
            </p:cNvPr>
            <p:cNvSpPr/>
            <p:nvPr/>
          </p:nvSpPr>
          <p:spPr>
            <a:xfrm>
              <a:off x="15150179" y="8179688"/>
              <a:ext cx="404717" cy="414909"/>
            </a:xfrm>
            <a:custGeom>
              <a:avLst/>
              <a:gdLst>
                <a:gd name="connsiteX0" fmla="*/ 337947 w 404717"/>
                <a:gd name="connsiteY0" fmla="*/ 301276 h 414909"/>
                <a:gd name="connsiteX1" fmla="*/ 220694 w 404717"/>
                <a:gd name="connsiteY1" fmla="*/ 350330 h 414909"/>
                <a:gd name="connsiteX2" fmla="*/ 120682 w 404717"/>
                <a:gd name="connsiteY2" fmla="*/ 317754 h 414909"/>
                <a:gd name="connsiteX3" fmla="*/ 73533 w 404717"/>
                <a:gd name="connsiteY3" fmla="*/ 231553 h 414909"/>
                <a:gd name="connsiteX4" fmla="*/ 403193 w 404717"/>
                <a:gd name="connsiteY4" fmla="*/ 231553 h 414909"/>
                <a:gd name="connsiteX5" fmla="*/ 404717 w 404717"/>
                <a:gd name="connsiteY5" fmla="*/ 209360 h 414909"/>
                <a:gd name="connsiteX6" fmla="*/ 379095 w 404717"/>
                <a:gd name="connsiteY6" fmla="*/ 100489 h 414909"/>
                <a:gd name="connsiteX7" fmla="*/ 307848 w 404717"/>
                <a:gd name="connsiteY7" fmla="*/ 26479 h 414909"/>
                <a:gd name="connsiteX8" fmla="*/ 203930 w 404717"/>
                <a:gd name="connsiteY8" fmla="*/ 0 h 414909"/>
                <a:gd name="connsiteX9" fmla="*/ 99346 w 404717"/>
                <a:gd name="connsiteY9" fmla="*/ 26479 h 414909"/>
                <a:gd name="connsiteX10" fmla="*/ 26479 w 404717"/>
                <a:gd name="connsiteY10" fmla="*/ 100489 h 414909"/>
                <a:gd name="connsiteX11" fmla="*/ 0 w 404717"/>
                <a:gd name="connsiteY11" fmla="*/ 207074 h 414909"/>
                <a:gd name="connsiteX12" fmla="*/ 27241 w 404717"/>
                <a:gd name="connsiteY12" fmla="*/ 314420 h 414909"/>
                <a:gd name="connsiteX13" fmla="*/ 104299 w 404717"/>
                <a:gd name="connsiteY13" fmla="*/ 388430 h 414909"/>
                <a:gd name="connsiteX14" fmla="*/ 218504 w 404717"/>
                <a:gd name="connsiteY14" fmla="*/ 414909 h 414909"/>
                <a:gd name="connsiteX15" fmla="*/ 310039 w 404717"/>
                <a:gd name="connsiteY15" fmla="*/ 398050 h 414909"/>
                <a:gd name="connsiteX16" fmla="*/ 378714 w 404717"/>
                <a:gd name="connsiteY16" fmla="*/ 348996 h 414909"/>
                <a:gd name="connsiteX17" fmla="*/ 338042 w 404717"/>
                <a:gd name="connsiteY17" fmla="*/ 301466 h 414909"/>
                <a:gd name="connsiteX18" fmla="*/ 115252 w 404717"/>
                <a:gd name="connsiteY18" fmla="*/ 94298 h 414909"/>
                <a:gd name="connsiteX19" fmla="*/ 203835 w 404717"/>
                <a:gd name="connsiteY19" fmla="*/ 62103 h 414909"/>
                <a:gd name="connsiteX20" fmla="*/ 292418 w 404717"/>
                <a:gd name="connsiteY20" fmla="*/ 94679 h 414909"/>
                <a:gd name="connsiteX21" fmla="*/ 334232 w 404717"/>
                <a:gd name="connsiteY21" fmla="*/ 178594 h 414909"/>
                <a:gd name="connsiteX22" fmla="*/ 73628 w 404717"/>
                <a:gd name="connsiteY22" fmla="*/ 178594 h 414909"/>
                <a:gd name="connsiteX23" fmla="*/ 115443 w 404717"/>
                <a:gd name="connsiteY23" fmla="*/ 94298 h 41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717" h="414909">
                  <a:moveTo>
                    <a:pt x="337947" y="301276"/>
                  </a:moveTo>
                  <a:cubicBezTo>
                    <a:pt x="308324" y="333947"/>
                    <a:pt x="269177" y="350330"/>
                    <a:pt x="220694" y="350330"/>
                  </a:cubicBezTo>
                  <a:cubicBezTo>
                    <a:pt x="180880" y="350330"/>
                    <a:pt x="147447" y="339471"/>
                    <a:pt x="120682" y="317754"/>
                  </a:cubicBezTo>
                  <a:cubicBezTo>
                    <a:pt x="93821" y="296037"/>
                    <a:pt x="78105" y="267272"/>
                    <a:pt x="73533" y="231553"/>
                  </a:cubicBezTo>
                  <a:lnTo>
                    <a:pt x="403193" y="231553"/>
                  </a:lnTo>
                  <a:cubicBezTo>
                    <a:pt x="404241" y="222409"/>
                    <a:pt x="404717" y="214979"/>
                    <a:pt x="404717" y="209360"/>
                  </a:cubicBezTo>
                  <a:cubicBezTo>
                    <a:pt x="404717" y="168497"/>
                    <a:pt x="396144" y="132207"/>
                    <a:pt x="379095" y="100489"/>
                  </a:cubicBezTo>
                  <a:cubicBezTo>
                    <a:pt x="361950" y="68771"/>
                    <a:pt x="338233" y="44196"/>
                    <a:pt x="307848" y="26479"/>
                  </a:cubicBezTo>
                  <a:cubicBezTo>
                    <a:pt x="277463" y="8858"/>
                    <a:pt x="242792" y="0"/>
                    <a:pt x="203930" y="0"/>
                  </a:cubicBezTo>
                  <a:cubicBezTo>
                    <a:pt x="165068" y="0"/>
                    <a:pt x="130207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4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434" y="346139"/>
                    <a:pt x="71057" y="370808"/>
                    <a:pt x="104299" y="388430"/>
                  </a:cubicBezTo>
                  <a:cubicBezTo>
                    <a:pt x="137541" y="406051"/>
                    <a:pt x="175641" y="414909"/>
                    <a:pt x="218504" y="414909"/>
                  </a:cubicBezTo>
                  <a:cubicBezTo>
                    <a:pt x="252222" y="414909"/>
                    <a:pt x="282797" y="409289"/>
                    <a:pt x="310039" y="398050"/>
                  </a:cubicBezTo>
                  <a:cubicBezTo>
                    <a:pt x="337375" y="386810"/>
                    <a:pt x="360236" y="370427"/>
                    <a:pt x="378714" y="348996"/>
                  </a:cubicBezTo>
                  <a:lnTo>
                    <a:pt x="338042" y="301466"/>
                  </a:lnTo>
                  <a:close/>
                  <a:moveTo>
                    <a:pt x="115252" y="94298"/>
                  </a:moveTo>
                  <a:cubicBezTo>
                    <a:pt x="139065" y="72771"/>
                    <a:pt x="168497" y="62103"/>
                    <a:pt x="203835" y="62103"/>
                  </a:cubicBezTo>
                  <a:cubicBezTo>
                    <a:pt x="239173" y="62103"/>
                    <a:pt x="268605" y="72962"/>
                    <a:pt x="292418" y="94679"/>
                  </a:cubicBezTo>
                  <a:cubicBezTo>
                    <a:pt x="316135" y="116396"/>
                    <a:pt x="330136" y="144399"/>
                    <a:pt x="334232" y="178594"/>
                  </a:cubicBezTo>
                  <a:lnTo>
                    <a:pt x="73628" y="178594"/>
                  </a:lnTo>
                  <a:cubicBezTo>
                    <a:pt x="77724" y="143828"/>
                    <a:pt x="91630" y="115729"/>
                    <a:pt x="115443" y="942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: фигура 101">
              <a:extLst>
                <a:ext uri="{FF2B5EF4-FFF2-40B4-BE49-F238E27FC236}">
                  <a16:creationId xmlns:a16="http://schemas.microsoft.com/office/drawing/2014/main" id="{0A32D66E-EE67-406B-91C5-A610B8126107}"/>
                </a:ext>
              </a:extLst>
            </p:cNvPr>
            <p:cNvSpPr/>
            <p:nvPr/>
          </p:nvSpPr>
          <p:spPr>
            <a:xfrm>
              <a:off x="15631477" y="8179784"/>
              <a:ext cx="380238" cy="414908"/>
            </a:xfrm>
            <a:custGeom>
              <a:avLst/>
              <a:gdLst>
                <a:gd name="connsiteX0" fmla="*/ 142209 w 380238"/>
                <a:gd name="connsiteY0" fmla="*/ 81915 h 414908"/>
                <a:gd name="connsiteX1" fmla="*/ 213836 w 380238"/>
                <a:gd name="connsiteY1" fmla="*/ 64294 h 414908"/>
                <a:gd name="connsiteX2" fmla="*/ 276702 w 380238"/>
                <a:gd name="connsiteY2" fmla="*/ 78867 h 414908"/>
                <a:gd name="connsiteX3" fmla="*/ 324231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3 w 380238"/>
                <a:gd name="connsiteY8" fmla="*/ 100108 h 414908"/>
                <a:gd name="connsiteX9" fmla="*/ 0 w 380238"/>
                <a:gd name="connsiteY9" fmla="*/ 207073 h 414908"/>
                <a:gd name="connsiteX10" fmla="*/ 27623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69 h 414908"/>
                <a:gd name="connsiteX15" fmla="*/ 324231 w 380238"/>
                <a:gd name="connsiteY15" fmla="*/ 292227 h 414908"/>
                <a:gd name="connsiteX16" fmla="*/ 276702 w 380238"/>
                <a:gd name="connsiteY16" fmla="*/ 335947 h 414908"/>
                <a:gd name="connsiteX17" fmla="*/ 213836 w 380238"/>
                <a:gd name="connsiteY17" fmla="*/ 350520 h 414908"/>
                <a:gd name="connsiteX18" fmla="*/ 142209 w 380238"/>
                <a:gd name="connsiteY18" fmla="*/ 332899 h 414908"/>
                <a:gd name="connsiteX19" fmla="*/ 92393 w 380238"/>
                <a:gd name="connsiteY19" fmla="*/ 282702 h 414908"/>
                <a:gd name="connsiteX20" fmla="*/ 74390 w 380238"/>
                <a:gd name="connsiteY20" fmla="*/ 207169 h 414908"/>
                <a:gd name="connsiteX21" fmla="*/ 92393 w 380238"/>
                <a:gd name="connsiteY21" fmla="*/ 132397 h 414908"/>
                <a:gd name="connsiteX22" fmla="*/ 142209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209" y="81915"/>
                  </a:moveTo>
                  <a:cubicBezTo>
                    <a:pt x="163354" y="70199"/>
                    <a:pt x="187262" y="64294"/>
                    <a:pt x="213836" y="64294"/>
                  </a:cubicBezTo>
                  <a:cubicBezTo>
                    <a:pt x="236792" y="64294"/>
                    <a:pt x="257746" y="69151"/>
                    <a:pt x="276702" y="78867"/>
                  </a:cubicBezTo>
                  <a:cubicBezTo>
                    <a:pt x="295656" y="88583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2"/>
                    <a:pt x="103918" y="388048"/>
                  </a:cubicBezTo>
                  <a:cubicBezTo>
                    <a:pt x="136398" y="405955"/>
                    <a:pt x="173355" y="414909"/>
                    <a:pt x="214694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69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2" y="335947"/>
                  </a:cubicBezTo>
                  <a:cubicBezTo>
                    <a:pt x="257842" y="345662"/>
                    <a:pt x="236887" y="350520"/>
                    <a:pt x="213836" y="350520"/>
                  </a:cubicBezTo>
                  <a:cubicBezTo>
                    <a:pt x="187262" y="350520"/>
                    <a:pt x="163354" y="344710"/>
                    <a:pt x="142209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9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3" name="Полилиния: фигура 102">
              <a:extLst>
                <a:ext uri="{FF2B5EF4-FFF2-40B4-BE49-F238E27FC236}">
                  <a16:creationId xmlns:a16="http://schemas.microsoft.com/office/drawing/2014/main" id="{C0F2E7A9-F8DB-449A-A263-AD7F0A744EDF}"/>
                </a:ext>
              </a:extLst>
            </p:cNvPr>
            <p:cNvSpPr/>
            <p:nvPr/>
          </p:nvSpPr>
          <p:spPr>
            <a:xfrm>
              <a:off x="16106775" y="8183499"/>
              <a:ext cx="381000" cy="406336"/>
            </a:xfrm>
            <a:custGeom>
              <a:avLst/>
              <a:gdLst>
                <a:gd name="connsiteX0" fmla="*/ 294323 w 381000"/>
                <a:gd name="connsiteY0" fmla="*/ 406337 h 406336"/>
                <a:gd name="connsiteX1" fmla="*/ 381000 w 381000"/>
                <a:gd name="connsiteY1" fmla="*/ 406337 h 406336"/>
                <a:gd name="connsiteX2" fmla="*/ 216122 w 381000"/>
                <a:gd name="connsiteY2" fmla="*/ 195548 h 406336"/>
                <a:gd name="connsiteX3" fmla="*/ 370237 w 381000"/>
                <a:gd name="connsiteY3" fmla="*/ 0 h 406336"/>
                <a:gd name="connsiteX4" fmla="*/ 291275 w 381000"/>
                <a:gd name="connsiteY4" fmla="*/ 0 h 406336"/>
                <a:gd name="connsiteX5" fmla="*/ 159448 w 381000"/>
                <a:gd name="connsiteY5" fmla="*/ 171736 h 406336"/>
                <a:gd name="connsiteX6" fmla="*/ 73533 w 381000"/>
                <a:gd name="connsiteY6" fmla="*/ 171736 h 406336"/>
                <a:gd name="connsiteX7" fmla="*/ 73533 w 381000"/>
                <a:gd name="connsiteY7" fmla="*/ 0 h 406336"/>
                <a:gd name="connsiteX8" fmla="*/ 0 w 381000"/>
                <a:gd name="connsiteY8" fmla="*/ 0 h 406336"/>
                <a:gd name="connsiteX9" fmla="*/ 0 w 381000"/>
                <a:gd name="connsiteY9" fmla="*/ 406337 h 406336"/>
                <a:gd name="connsiteX10" fmla="*/ 73533 w 381000"/>
                <a:gd name="connsiteY10" fmla="*/ 406337 h 406336"/>
                <a:gd name="connsiteX11" fmla="*/ 73533 w 381000"/>
                <a:gd name="connsiteY11" fmla="*/ 234601 h 406336"/>
                <a:gd name="connsiteX12" fmla="*/ 157925 w 381000"/>
                <a:gd name="connsiteY12" fmla="*/ 234601 h 406336"/>
                <a:gd name="connsiteX13" fmla="*/ 294323 w 381000"/>
                <a:gd name="connsiteY13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1000" h="406336">
                  <a:moveTo>
                    <a:pt x="294323" y="406337"/>
                  </a:moveTo>
                  <a:lnTo>
                    <a:pt x="381000" y="406337"/>
                  </a:lnTo>
                  <a:lnTo>
                    <a:pt x="216122" y="195548"/>
                  </a:lnTo>
                  <a:lnTo>
                    <a:pt x="370237" y="0"/>
                  </a:ln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73533" y="406337"/>
                  </a:lnTo>
                  <a:lnTo>
                    <a:pt x="73533" y="234601"/>
                  </a:lnTo>
                  <a:lnTo>
                    <a:pt x="157925" y="234601"/>
                  </a:lnTo>
                  <a:lnTo>
                    <a:pt x="294323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4" name="Полилиния: фигура 103">
              <a:extLst>
                <a:ext uri="{FF2B5EF4-FFF2-40B4-BE49-F238E27FC236}">
                  <a16:creationId xmlns:a16="http://schemas.microsoft.com/office/drawing/2014/main" id="{F5D2ACCA-03E3-4128-99D2-3ABB1EEC14AE}"/>
                </a:ext>
              </a:extLst>
            </p:cNvPr>
            <p:cNvSpPr/>
            <p:nvPr/>
          </p:nvSpPr>
          <p:spPr>
            <a:xfrm>
              <a:off x="16513682" y="8179593"/>
              <a:ext cx="422529" cy="414908"/>
            </a:xfrm>
            <a:custGeom>
              <a:avLst/>
              <a:gdLst>
                <a:gd name="connsiteX0" fmla="*/ 395288 w 422529"/>
                <a:gd name="connsiteY0" fmla="*/ 100108 h 414908"/>
                <a:gd name="connsiteX1" fmla="*/ 320136 w 422529"/>
                <a:gd name="connsiteY1" fmla="*/ 26479 h 414908"/>
                <a:gd name="connsiteX2" fmla="*/ 211646 w 422529"/>
                <a:gd name="connsiteY2" fmla="*/ 0 h 414908"/>
                <a:gd name="connsiteX3" fmla="*/ 102775 w 422529"/>
                <a:gd name="connsiteY3" fmla="*/ 26479 h 414908"/>
                <a:gd name="connsiteX4" fmla="*/ 27242 w 422529"/>
                <a:gd name="connsiteY4" fmla="*/ 100108 h 414908"/>
                <a:gd name="connsiteX5" fmla="*/ 0 w 422529"/>
                <a:gd name="connsiteY5" fmla="*/ 207074 h 414908"/>
                <a:gd name="connsiteX6" fmla="*/ 27242 w 422529"/>
                <a:gd name="connsiteY6" fmla="*/ 314039 h 414908"/>
                <a:gd name="connsiteX7" fmla="*/ 102775 w 422529"/>
                <a:gd name="connsiteY7" fmla="*/ 388049 h 414908"/>
                <a:gd name="connsiteX8" fmla="*/ 211646 w 422529"/>
                <a:gd name="connsiteY8" fmla="*/ 414909 h 414908"/>
                <a:gd name="connsiteX9" fmla="*/ 320136 w 422529"/>
                <a:gd name="connsiteY9" fmla="*/ 388049 h 414908"/>
                <a:gd name="connsiteX10" fmla="*/ 395288 w 422529"/>
                <a:gd name="connsiteY10" fmla="*/ 314039 h 414908"/>
                <a:gd name="connsiteX11" fmla="*/ 422529 w 422529"/>
                <a:gd name="connsiteY11" fmla="*/ 207074 h 414908"/>
                <a:gd name="connsiteX12" fmla="*/ 395288 w 422529"/>
                <a:gd name="connsiteY12" fmla="*/ 100108 h 414908"/>
                <a:gd name="connsiteX13" fmla="*/ 330518 w 422529"/>
                <a:gd name="connsiteY13" fmla="*/ 281845 h 414908"/>
                <a:gd name="connsiteX14" fmla="*/ 281845 w 422529"/>
                <a:gd name="connsiteY14" fmla="*/ 332422 h 414908"/>
                <a:gd name="connsiteX15" fmla="*/ 211741 w 422529"/>
                <a:gd name="connsiteY15" fmla="*/ 350425 h 414908"/>
                <a:gd name="connsiteX16" fmla="*/ 141637 w 422529"/>
                <a:gd name="connsiteY16" fmla="*/ 332422 h 414908"/>
                <a:gd name="connsiteX17" fmla="*/ 92583 w 422529"/>
                <a:gd name="connsiteY17" fmla="*/ 281845 h 414908"/>
                <a:gd name="connsiteX18" fmla="*/ 74581 w 422529"/>
                <a:gd name="connsiteY18" fmla="*/ 207074 h 414908"/>
                <a:gd name="connsiteX19" fmla="*/ 92583 w 422529"/>
                <a:gd name="connsiteY19" fmla="*/ 132302 h 414908"/>
                <a:gd name="connsiteX20" fmla="*/ 141637 w 422529"/>
                <a:gd name="connsiteY20" fmla="*/ 82105 h 414908"/>
                <a:gd name="connsiteX21" fmla="*/ 211741 w 422529"/>
                <a:gd name="connsiteY21" fmla="*/ 64484 h 414908"/>
                <a:gd name="connsiteX22" fmla="*/ 281845 w 422529"/>
                <a:gd name="connsiteY22" fmla="*/ 82105 h 414908"/>
                <a:gd name="connsiteX23" fmla="*/ 330518 w 422529"/>
                <a:gd name="connsiteY23" fmla="*/ 132302 h 414908"/>
                <a:gd name="connsiteX24" fmla="*/ 348139 w 422529"/>
                <a:gd name="connsiteY24" fmla="*/ 207074 h 414908"/>
                <a:gd name="connsiteX25" fmla="*/ 330518 w 422529"/>
                <a:gd name="connsiteY25" fmla="*/ 281845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95288" y="100108"/>
                  </a:moveTo>
                  <a:cubicBezTo>
                    <a:pt x="377190" y="68675"/>
                    <a:pt x="352140" y="44196"/>
                    <a:pt x="320136" y="26479"/>
                  </a:cubicBezTo>
                  <a:cubicBezTo>
                    <a:pt x="288227" y="8858"/>
                    <a:pt x="252032" y="0"/>
                    <a:pt x="211646" y="0"/>
                  </a:cubicBezTo>
                  <a:cubicBezTo>
                    <a:pt x="171260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2" y="100108"/>
                  </a:cubicBezTo>
                  <a:cubicBezTo>
                    <a:pt x="9144" y="131540"/>
                    <a:pt x="0" y="167164"/>
                    <a:pt x="0" y="207074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434" y="345472"/>
                    <a:pt x="70581" y="370142"/>
                    <a:pt x="102775" y="388049"/>
                  </a:cubicBezTo>
                  <a:cubicBezTo>
                    <a:pt x="134970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6" y="388049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481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lose/>
                  <a:moveTo>
                    <a:pt x="330518" y="281845"/>
                  </a:moveTo>
                  <a:cubicBezTo>
                    <a:pt x="318802" y="303562"/>
                    <a:pt x="302514" y="320421"/>
                    <a:pt x="281845" y="332422"/>
                  </a:cubicBezTo>
                  <a:cubicBezTo>
                    <a:pt x="261176" y="344424"/>
                    <a:pt x="237744" y="350425"/>
                    <a:pt x="211741" y="350425"/>
                  </a:cubicBezTo>
                  <a:cubicBezTo>
                    <a:pt x="185738" y="350425"/>
                    <a:pt x="162306" y="344424"/>
                    <a:pt x="141637" y="332422"/>
                  </a:cubicBezTo>
                  <a:cubicBezTo>
                    <a:pt x="120968" y="320421"/>
                    <a:pt x="104585" y="303562"/>
                    <a:pt x="92583" y="281845"/>
                  </a:cubicBezTo>
                  <a:cubicBezTo>
                    <a:pt x="80582" y="260128"/>
                    <a:pt x="74581" y="235172"/>
                    <a:pt x="74581" y="207074"/>
                  </a:cubicBezTo>
                  <a:cubicBezTo>
                    <a:pt x="74581" y="178975"/>
                    <a:pt x="80582" y="154019"/>
                    <a:pt x="92583" y="132302"/>
                  </a:cubicBezTo>
                  <a:cubicBezTo>
                    <a:pt x="104585" y="110585"/>
                    <a:pt x="120968" y="93821"/>
                    <a:pt x="141637" y="82105"/>
                  </a:cubicBezTo>
                  <a:cubicBezTo>
                    <a:pt x="162306" y="70390"/>
                    <a:pt x="185643" y="64484"/>
                    <a:pt x="211741" y="64484"/>
                  </a:cubicBezTo>
                  <a:cubicBezTo>
                    <a:pt x="237840" y="64484"/>
                    <a:pt x="261176" y="70390"/>
                    <a:pt x="281845" y="82105"/>
                  </a:cubicBezTo>
                  <a:cubicBezTo>
                    <a:pt x="302514" y="93821"/>
                    <a:pt x="318802" y="110585"/>
                    <a:pt x="330518" y="132302"/>
                  </a:cubicBezTo>
                  <a:cubicBezTo>
                    <a:pt x="342329" y="154019"/>
                    <a:pt x="348139" y="178975"/>
                    <a:pt x="348139" y="207074"/>
                  </a:cubicBezTo>
                  <a:cubicBezTo>
                    <a:pt x="348139" y="235172"/>
                    <a:pt x="342234" y="260128"/>
                    <a:pt x="33051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5" name="Полилиния: фигура 104">
              <a:extLst>
                <a:ext uri="{FF2B5EF4-FFF2-40B4-BE49-F238E27FC236}">
                  <a16:creationId xmlns:a16="http://schemas.microsoft.com/office/drawing/2014/main" id="{B3690B26-D90C-4192-8F54-82EDB373DB1C}"/>
                </a:ext>
              </a:extLst>
            </p:cNvPr>
            <p:cNvSpPr/>
            <p:nvPr/>
          </p:nvSpPr>
          <p:spPr>
            <a:xfrm>
              <a:off x="17042796" y="8183499"/>
              <a:ext cx="298894" cy="406336"/>
            </a:xfrm>
            <a:custGeom>
              <a:avLst/>
              <a:gdLst>
                <a:gd name="connsiteX0" fmla="*/ 0 w 298894"/>
                <a:gd name="connsiteY0" fmla="*/ 406337 h 406336"/>
                <a:gd name="connsiteX1" fmla="*/ 73533 w 298894"/>
                <a:gd name="connsiteY1" fmla="*/ 406337 h 406336"/>
                <a:gd name="connsiteX2" fmla="*/ 73533 w 298894"/>
                <a:gd name="connsiteY2" fmla="*/ 64389 h 406336"/>
                <a:gd name="connsiteX3" fmla="*/ 298895 w 298894"/>
                <a:gd name="connsiteY3" fmla="*/ 64389 h 406336"/>
                <a:gd name="connsiteX4" fmla="*/ 298895 w 298894"/>
                <a:gd name="connsiteY4" fmla="*/ 0 h 406336"/>
                <a:gd name="connsiteX5" fmla="*/ 0 w 298894"/>
                <a:gd name="connsiteY5" fmla="*/ 0 h 406336"/>
                <a:gd name="connsiteX6" fmla="*/ 0 w 298894"/>
                <a:gd name="connsiteY6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894" h="406336">
                  <a:moveTo>
                    <a:pt x="0" y="406337"/>
                  </a:moveTo>
                  <a:lnTo>
                    <a:pt x="73533" y="406337"/>
                  </a:lnTo>
                  <a:lnTo>
                    <a:pt x="73533" y="64389"/>
                  </a:lnTo>
                  <a:lnTo>
                    <a:pt x="298895" y="64389"/>
                  </a:lnTo>
                  <a:lnTo>
                    <a:pt x="298895" y="0"/>
                  </a:lnTo>
                  <a:lnTo>
                    <a:pt x="0" y="0"/>
                  </a:lnTo>
                  <a:lnTo>
                    <a:pt x="0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6" name="Полилиния: фигура 105">
              <a:extLst>
                <a:ext uri="{FF2B5EF4-FFF2-40B4-BE49-F238E27FC236}">
                  <a16:creationId xmlns:a16="http://schemas.microsoft.com/office/drawing/2014/main" id="{C3E5041E-E733-486E-A78D-18EAF31ABBB7}"/>
                </a:ext>
              </a:extLst>
            </p:cNvPr>
            <p:cNvSpPr/>
            <p:nvPr/>
          </p:nvSpPr>
          <p:spPr>
            <a:xfrm>
              <a:off x="17361598" y="8179593"/>
              <a:ext cx="422528" cy="414908"/>
            </a:xfrm>
            <a:custGeom>
              <a:avLst/>
              <a:gdLst>
                <a:gd name="connsiteX0" fmla="*/ 102775 w 422528"/>
                <a:gd name="connsiteY0" fmla="*/ 388049 h 414908"/>
                <a:gd name="connsiteX1" fmla="*/ 211645 w 422528"/>
                <a:gd name="connsiteY1" fmla="*/ 414909 h 414908"/>
                <a:gd name="connsiteX2" fmla="*/ 320135 w 422528"/>
                <a:gd name="connsiteY2" fmla="*/ 388049 h 414908"/>
                <a:gd name="connsiteX3" fmla="*/ 395288 w 422528"/>
                <a:gd name="connsiteY3" fmla="*/ 314039 h 414908"/>
                <a:gd name="connsiteX4" fmla="*/ 422529 w 422528"/>
                <a:gd name="connsiteY4" fmla="*/ 207074 h 414908"/>
                <a:gd name="connsiteX5" fmla="*/ 395288 w 422528"/>
                <a:gd name="connsiteY5" fmla="*/ 100108 h 414908"/>
                <a:gd name="connsiteX6" fmla="*/ 320135 w 422528"/>
                <a:gd name="connsiteY6" fmla="*/ 26479 h 414908"/>
                <a:gd name="connsiteX7" fmla="*/ 211645 w 422528"/>
                <a:gd name="connsiteY7" fmla="*/ 0 h 414908"/>
                <a:gd name="connsiteX8" fmla="*/ 102775 w 422528"/>
                <a:gd name="connsiteY8" fmla="*/ 26479 h 414908"/>
                <a:gd name="connsiteX9" fmla="*/ 27241 w 422528"/>
                <a:gd name="connsiteY9" fmla="*/ 100108 h 414908"/>
                <a:gd name="connsiteX10" fmla="*/ 0 w 422528"/>
                <a:gd name="connsiteY10" fmla="*/ 207074 h 414908"/>
                <a:gd name="connsiteX11" fmla="*/ 27241 w 422528"/>
                <a:gd name="connsiteY11" fmla="*/ 314039 h 414908"/>
                <a:gd name="connsiteX12" fmla="*/ 102775 w 422528"/>
                <a:gd name="connsiteY12" fmla="*/ 388049 h 414908"/>
                <a:gd name="connsiteX13" fmla="*/ 92392 w 422528"/>
                <a:gd name="connsiteY13" fmla="*/ 132397 h 414908"/>
                <a:gd name="connsiteX14" fmla="*/ 141446 w 422528"/>
                <a:gd name="connsiteY14" fmla="*/ 82201 h 414908"/>
                <a:gd name="connsiteX15" fmla="*/ 211550 w 422528"/>
                <a:gd name="connsiteY15" fmla="*/ 64579 h 414908"/>
                <a:gd name="connsiteX16" fmla="*/ 281749 w 422528"/>
                <a:gd name="connsiteY16" fmla="*/ 82201 h 414908"/>
                <a:gd name="connsiteX17" fmla="*/ 330423 w 422528"/>
                <a:gd name="connsiteY17" fmla="*/ 132397 h 414908"/>
                <a:gd name="connsiteX18" fmla="*/ 348044 w 422528"/>
                <a:gd name="connsiteY18" fmla="*/ 207169 h 414908"/>
                <a:gd name="connsiteX19" fmla="*/ 330423 w 422528"/>
                <a:gd name="connsiteY19" fmla="*/ 281940 h 414908"/>
                <a:gd name="connsiteX20" fmla="*/ 281749 w 422528"/>
                <a:gd name="connsiteY20" fmla="*/ 332518 h 414908"/>
                <a:gd name="connsiteX21" fmla="*/ 211550 w 422528"/>
                <a:gd name="connsiteY21" fmla="*/ 350520 h 414908"/>
                <a:gd name="connsiteX22" fmla="*/ 141446 w 422528"/>
                <a:gd name="connsiteY22" fmla="*/ 332518 h 414908"/>
                <a:gd name="connsiteX23" fmla="*/ 92392 w 422528"/>
                <a:gd name="connsiteY23" fmla="*/ 281940 h 414908"/>
                <a:gd name="connsiteX24" fmla="*/ 74391 w 422528"/>
                <a:gd name="connsiteY24" fmla="*/ 207169 h 414908"/>
                <a:gd name="connsiteX25" fmla="*/ 92392 w 422528"/>
                <a:gd name="connsiteY25" fmla="*/ 132397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102775" y="388049"/>
                  </a:moveTo>
                  <a:cubicBezTo>
                    <a:pt x="134970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9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385" y="282607"/>
                    <a:pt x="422529" y="246983"/>
                    <a:pt x="422529" y="207074"/>
                  </a:cubicBezTo>
                  <a:cubicBezTo>
                    <a:pt x="422529" y="167164"/>
                    <a:pt x="413481" y="131540"/>
                    <a:pt x="395288" y="100108"/>
                  </a:cubicBezTo>
                  <a:cubicBezTo>
                    <a:pt x="377094" y="68675"/>
                    <a:pt x="352139" y="44196"/>
                    <a:pt x="320135" y="26479"/>
                  </a:cubicBezTo>
                  <a:cubicBezTo>
                    <a:pt x="288131" y="8858"/>
                    <a:pt x="252031" y="0"/>
                    <a:pt x="211645" y="0"/>
                  </a:cubicBezTo>
                  <a:cubicBezTo>
                    <a:pt x="171259" y="0"/>
                    <a:pt x="134970" y="8858"/>
                    <a:pt x="102775" y="26479"/>
                  </a:cubicBezTo>
                  <a:cubicBezTo>
                    <a:pt x="70581" y="44101"/>
                    <a:pt x="45434" y="68675"/>
                    <a:pt x="27241" y="100108"/>
                  </a:cubicBezTo>
                  <a:cubicBezTo>
                    <a:pt x="9048" y="131540"/>
                    <a:pt x="0" y="167164"/>
                    <a:pt x="0" y="207074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339" y="345472"/>
                    <a:pt x="70581" y="370142"/>
                    <a:pt x="102775" y="388049"/>
                  </a:cubicBezTo>
                  <a:close/>
                  <a:moveTo>
                    <a:pt x="92392" y="132397"/>
                  </a:moveTo>
                  <a:cubicBezTo>
                    <a:pt x="104394" y="110680"/>
                    <a:pt x="120778" y="93917"/>
                    <a:pt x="141446" y="82201"/>
                  </a:cubicBezTo>
                  <a:cubicBezTo>
                    <a:pt x="162116" y="70485"/>
                    <a:pt x="185547" y="64579"/>
                    <a:pt x="211550" y="64579"/>
                  </a:cubicBezTo>
                  <a:cubicBezTo>
                    <a:pt x="237554" y="64579"/>
                    <a:pt x="260985" y="70485"/>
                    <a:pt x="281749" y="82201"/>
                  </a:cubicBezTo>
                  <a:cubicBezTo>
                    <a:pt x="302419" y="93917"/>
                    <a:pt x="318706" y="110680"/>
                    <a:pt x="330423" y="132397"/>
                  </a:cubicBezTo>
                  <a:cubicBezTo>
                    <a:pt x="342138" y="154114"/>
                    <a:pt x="348044" y="179070"/>
                    <a:pt x="348044" y="207169"/>
                  </a:cubicBezTo>
                  <a:cubicBezTo>
                    <a:pt x="348044" y="235267"/>
                    <a:pt x="342138" y="260223"/>
                    <a:pt x="330423" y="281940"/>
                  </a:cubicBezTo>
                  <a:cubicBezTo>
                    <a:pt x="318706" y="303657"/>
                    <a:pt x="302419" y="320516"/>
                    <a:pt x="281749" y="332518"/>
                  </a:cubicBezTo>
                  <a:cubicBezTo>
                    <a:pt x="261081" y="344519"/>
                    <a:pt x="237648" y="350520"/>
                    <a:pt x="211550" y="350520"/>
                  </a:cubicBezTo>
                  <a:cubicBezTo>
                    <a:pt x="185451" y="350520"/>
                    <a:pt x="162116" y="344519"/>
                    <a:pt x="141446" y="332518"/>
                  </a:cubicBezTo>
                  <a:cubicBezTo>
                    <a:pt x="120778" y="320516"/>
                    <a:pt x="104394" y="303657"/>
                    <a:pt x="92392" y="281940"/>
                  </a:cubicBezTo>
                  <a:cubicBezTo>
                    <a:pt x="80392" y="260223"/>
                    <a:pt x="74391" y="235267"/>
                    <a:pt x="74391" y="207169"/>
                  </a:cubicBezTo>
                  <a:cubicBezTo>
                    <a:pt x="74391" y="179070"/>
                    <a:pt x="80392" y="154114"/>
                    <a:pt x="92392" y="13239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7" name="Полилиния: фигура 106">
              <a:extLst>
                <a:ext uri="{FF2B5EF4-FFF2-40B4-BE49-F238E27FC236}">
                  <a16:creationId xmlns:a16="http://schemas.microsoft.com/office/drawing/2014/main" id="{F1E46466-8F41-42DA-82DB-EE578B23073C}"/>
                </a:ext>
              </a:extLst>
            </p:cNvPr>
            <p:cNvSpPr/>
            <p:nvPr/>
          </p:nvSpPr>
          <p:spPr>
            <a:xfrm>
              <a:off x="18096833" y="8179593"/>
              <a:ext cx="420813" cy="558831"/>
            </a:xfrm>
            <a:custGeom>
              <a:avLst/>
              <a:gdLst>
                <a:gd name="connsiteX0" fmla="*/ 394334 w 420813"/>
                <a:gd name="connsiteY0" fmla="*/ 315563 h 558831"/>
                <a:gd name="connsiteX1" fmla="*/ 420814 w 420813"/>
                <a:gd name="connsiteY1" fmla="*/ 207074 h 558831"/>
                <a:gd name="connsiteX2" fmla="*/ 394334 w 420813"/>
                <a:gd name="connsiteY2" fmla="*/ 98965 h 558831"/>
                <a:gd name="connsiteX3" fmla="*/ 321087 w 420813"/>
                <a:gd name="connsiteY3" fmla="*/ 26099 h 558831"/>
                <a:gd name="connsiteX4" fmla="*/ 215360 w 420813"/>
                <a:gd name="connsiteY4" fmla="*/ 0 h 558831"/>
                <a:gd name="connsiteX5" fmla="*/ 132587 w 420813"/>
                <a:gd name="connsiteY5" fmla="*/ 17240 h 558831"/>
                <a:gd name="connsiteX6" fmla="*/ 70484 w 420813"/>
                <a:gd name="connsiteY6" fmla="*/ 68199 h 558831"/>
                <a:gd name="connsiteX7" fmla="*/ 70484 w 420813"/>
                <a:gd name="connsiteY7" fmla="*/ 3810 h 558831"/>
                <a:gd name="connsiteX8" fmla="*/ 0 w 420813"/>
                <a:gd name="connsiteY8" fmla="*/ 3810 h 558831"/>
                <a:gd name="connsiteX9" fmla="*/ 0 w 420813"/>
                <a:gd name="connsiteY9" fmla="*/ 558832 h 558831"/>
                <a:gd name="connsiteX10" fmla="*/ 73628 w 420813"/>
                <a:gd name="connsiteY10" fmla="*/ 558832 h 558831"/>
                <a:gd name="connsiteX11" fmla="*/ 73628 w 420813"/>
                <a:gd name="connsiteY11" fmla="*/ 348805 h 558831"/>
                <a:gd name="connsiteX12" fmla="*/ 135350 w 420813"/>
                <a:gd name="connsiteY12" fmla="*/ 397859 h 558831"/>
                <a:gd name="connsiteX13" fmla="*/ 215455 w 420813"/>
                <a:gd name="connsiteY13" fmla="*/ 414718 h 558831"/>
                <a:gd name="connsiteX14" fmla="*/ 321183 w 420813"/>
                <a:gd name="connsiteY14" fmla="*/ 388620 h 558831"/>
                <a:gd name="connsiteX15" fmla="*/ 394429 w 420813"/>
                <a:gd name="connsiteY15" fmla="*/ 315373 h 558831"/>
                <a:gd name="connsiteX16" fmla="*/ 328422 w 420813"/>
                <a:gd name="connsiteY16" fmla="*/ 281845 h 558831"/>
                <a:gd name="connsiteX17" fmla="*/ 279368 w 420813"/>
                <a:gd name="connsiteY17" fmla="*/ 332422 h 558831"/>
                <a:gd name="connsiteX18" fmla="*/ 209264 w 420813"/>
                <a:gd name="connsiteY18" fmla="*/ 350425 h 558831"/>
                <a:gd name="connsiteX19" fmla="*/ 139540 w 420813"/>
                <a:gd name="connsiteY19" fmla="*/ 332422 h 558831"/>
                <a:gd name="connsiteX20" fmla="*/ 90488 w 420813"/>
                <a:gd name="connsiteY20" fmla="*/ 281845 h 558831"/>
                <a:gd name="connsiteX21" fmla="*/ 72865 w 420813"/>
                <a:gd name="connsiteY21" fmla="*/ 207074 h 558831"/>
                <a:gd name="connsiteX22" fmla="*/ 90868 w 420813"/>
                <a:gd name="connsiteY22" fmla="*/ 132683 h 558831"/>
                <a:gd name="connsiteX23" fmla="*/ 139922 w 420813"/>
                <a:gd name="connsiteY23" fmla="*/ 82487 h 558831"/>
                <a:gd name="connsiteX24" fmla="*/ 209264 w 420813"/>
                <a:gd name="connsiteY24" fmla="*/ 64484 h 558831"/>
                <a:gd name="connsiteX25" fmla="*/ 279368 w 420813"/>
                <a:gd name="connsiteY25" fmla="*/ 82105 h 558831"/>
                <a:gd name="connsiteX26" fmla="*/ 328422 w 420813"/>
                <a:gd name="connsiteY26" fmla="*/ 132302 h 558831"/>
                <a:gd name="connsiteX27" fmla="*/ 346424 w 420813"/>
                <a:gd name="connsiteY27" fmla="*/ 207074 h 558831"/>
                <a:gd name="connsiteX28" fmla="*/ 328422 w 420813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813" h="558831">
                  <a:moveTo>
                    <a:pt x="394334" y="315563"/>
                  </a:moveTo>
                  <a:cubicBezTo>
                    <a:pt x="411956" y="284131"/>
                    <a:pt x="420814" y="248031"/>
                    <a:pt x="420814" y="207074"/>
                  </a:cubicBezTo>
                  <a:cubicBezTo>
                    <a:pt x="420814" y="166116"/>
                    <a:pt x="411956" y="130207"/>
                    <a:pt x="394334" y="98965"/>
                  </a:cubicBezTo>
                  <a:cubicBezTo>
                    <a:pt x="376713" y="67818"/>
                    <a:pt x="352234" y="43529"/>
                    <a:pt x="321087" y="26099"/>
                  </a:cubicBezTo>
                  <a:cubicBezTo>
                    <a:pt x="289940" y="8763"/>
                    <a:pt x="254698" y="0"/>
                    <a:pt x="215360" y="0"/>
                  </a:cubicBezTo>
                  <a:cubicBezTo>
                    <a:pt x="185165" y="0"/>
                    <a:pt x="157638" y="5715"/>
                    <a:pt x="132587" y="17240"/>
                  </a:cubicBezTo>
                  <a:cubicBezTo>
                    <a:pt x="107536" y="28766"/>
                    <a:pt x="86868" y="45720"/>
                    <a:pt x="70484" y="68199"/>
                  </a:cubicBezTo>
                  <a:lnTo>
                    <a:pt x="70484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5"/>
                  </a:lnTo>
                  <a:cubicBezTo>
                    <a:pt x="90488" y="370332"/>
                    <a:pt x="111061" y="386620"/>
                    <a:pt x="135350" y="397859"/>
                  </a:cubicBezTo>
                  <a:cubicBezTo>
                    <a:pt x="159638" y="409099"/>
                    <a:pt x="186308" y="414718"/>
                    <a:pt x="215455" y="414718"/>
                  </a:cubicBezTo>
                  <a:cubicBezTo>
                    <a:pt x="254794" y="414718"/>
                    <a:pt x="290036" y="406051"/>
                    <a:pt x="321183" y="388620"/>
                  </a:cubicBezTo>
                  <a:cubicBezTo>
                    <a:pt x="352330" y="371189"/>
                    <a:pt x="376808" y="346805"/>
                    <a:pt x="394429" y="315373"/>
                  </a:cubicBezTo>
                  <a:close/>
                  <a:moveTo>
                    <a:pt x="328422" y="281845"/>
                  </a:moveTo>
                  <a:cubicBezTo>
                    <a:pt x="316420" y="303562"/>
                    <a:pt x="300038" y="320421"/>
                    <a:pt x="279368" y="332422"/>
                  </a:cubicBezTo>
                  <a:cubicBezTo>
                    <a:pt x="258698" y="344424"/>
                    <a:pt x="235267" y="350425"/>
                    <a:pt x="209264" y="350425"/>
                  </a:cubicBezTo>
                  <a:cubicBezTo>
                    <a:pt x="183261" y="350425"/>
                    <a:pt x="160496" y="344424"/>
                    <a:pt x="139540" y="332422"/>
                  </a:cubicBezTo>
                  <a:cubicBezTo>
                    <a:pt x="118586" y="320421"/>
                    <a:pt x="102203" y="303562"/>
                    <a:pt x="90488" y="281845"/>
                  </a:cubicBezTo>
                  <a:cubicBezTo>
                    <a:pt x="78675" y="260128"/>
                    <a:pt x="72865" y="235172"/>
                    <a:pt x="72865" y="207074"/>
                  </a:cubicBezTo>
                  <a:cubicBezTo>
                    <a:pt x="72865" y="178975"/>
                    <a:pt x="78866" y="154210"/>
                    <a:pt x="90868" y="132683"/>
                  </a:cubicBezTo>
                  <a:cubicBezTo>
                    <a:pt x="102869" y="111157"/>
                    <a:pt x="119252" y="94488"/>
                    <a:pt x="139922" y="82487"/>
                  </a:cubicBezTo>
                  <a:cubicBezTo>
                    <a:pt x="160591" y="70485"/>
                    <a:pt x="183736" y="64484"/>
                    <a:pt x="209264" y="64484"/>
                  </a:cubicBezTo>
                  <a:cubicBezTo>
                    <a:pt x="234790" y="64484"/>
                    <a:pt x="258698" y="70390"/>
                    <a:pt x="279368" y="82105"/>
                  </a:cubicBezTo>
                  <a:cubicBezTo>
                    <a:pt x="300038" y="93821"/>
                    <a:pt x="316420" y="110585"/>
                    <a:pt x="328422" y="132302"/>
                  </a:cubicBezTo>
                  <a:cubicBezTo>
                    <a:pt x="340423" y="154019"/>
                    <a:pt x="346424" y="178975"/>
                    <a:pt x="346424" y="207074"/>
                  </a:cubicBezTo>
                  <a:cubicBezTo>
                    <a:pt x="346424" y="235172"/>
                    <a:pt x="340423" y="260128"/>
                    <a:pt x="328422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8" name="Полилиния: фигура 107">
              <a:extLst>
                <a:ext uri="{FF2B5EF4-FFF2-40B4-BE49-F238E27FC236}">
                  <a16:creationId xmlns:a16="http://schemas.microsoft.com/office/drawing/2014/main" id="{4C26DBD6-0320-46D0-8D3B-2CF3B57018DF}"/>
                </a:ext>
              </a:extLst>
            </p:cNvPr>
            <p:cNvSpPr/>
            <p:nvPr/>
          </p:nvSpPr>
          <p:spPr>
            <a:xfrm>
              <a:off x="18585751" y="8179688"/>
              <a:ext cx="353472" cy="414528"/>
            </a:xfrm>
            <a:custGeom>
              <a:avLst/>
              <a:gdLst>
                <a:gd name="connsiteX0" fmla="*/ 353473 w 353472"/>
                <a:gd name="connsiteY0" fmla="*/ 410147 h 414528"/>
                <a:gd name="connsiteX1" fmla="*/ 353473 w 353472"/>
                <a:gd name="connsiteY1" fmla="*/ 164878 h 414528"/>
                <a:gd name="connsiteX2" fmla="*/ 308610 w 353472"/>
                <a:gd name="connsiteY2" fmla="*/ 41434 h 414528"/>
                <a:gd name="connsiteX3" fmla="*/ 179451 w 353472"/>
                <a:gd name="connsiteY3" fmla="*/ 0 h 414528"/>
                <a:gd name="connsiteX4" fmla="*/ 86677 w 353472"/>
                <a:gd name="connsiteY4" fmla="*/ 13430 h 414528"/>
                <a:gd name="connsiteX5" fmla="*/ 11525 w 353472"/>
                <a:gd name="connsiteY5" fmla="*/ 52102 h 414528"/>
                <a:gd name="connsiteX6" fmla="*/ 42195 w 353472"/>
                <a:gd name="connsiteY6" fmla="*/ 107252 h 414528"/>
                <a:gd name="connsiteX7" fmla="*/ 100489 w 353472"/>
                <a:gd name="connsiteY7" fmla="*/ 75438 h 414528"/>
                <a:gd name="connsiteX8" fmla="*/ 170973 w 353472"/>
                <a:gd name="connsiteY8" fmla="*/ 63532 h 414528"/>
                <a:gd name="connsiteX9" fmla="*/ 252222 w 353472"/>
                <a:gd name="connsiteY9" fmla="*/ 88868 h 414528"/>
                <a:gd name="connsiteX10" fmla="*/ 279845 w 353472"/>
                <a:gd name="connsiteY10" fmla="*/ 161639 h 414528"/>
                <a:gd name="connsiteX11" fmla="*/ 279845 w 353472"/>
                <a:gd name="connsiteY11" fmla="*/ 176213 h 414528"/>
                <a:gd name="connsiteX12" fmla="*/ 163259 w 353472"/>
                <a:gd name="connsiteY12" fmla="*/ 176213 h 414528"/>
                <a:gd name="connsiteX13" fmla="*/ 39052 w 353472"/>
                <a:gd name="connsiteY13" fmla="*/ 208788 h 414528"/>
                <a:gd name="connsiteX14" fmla="*/ 0 w 353472"/>
                <a:gd name="connsiteY14" fmla="*/ 294989 h 414528"/>
                <a:gd name="connsiteX15" fmla="*/ 41052 w 353472"/>
                <a:gd name="connsiteY15" fmla="*/ 381572 h 414528"/>
                <a:gd name="connsiteX16" fmla="*/ 150305 w 353472"/>
                <a:gd name="connsiteY16" fmla="*/ 414528 h 414528"/>
                <a:gd name="connsiteX17" fmla="*/ 231172 w 353472"/>
                <a:gd name="connsiteY17" fmla="*/ 399574 h 414528"/>
                <a:gd name="connsiteX18" fmla="*/ 283655 w 353472"/>
                <a:gd name="connsiteY18" fmla="*/ 356235 h 414528"/>
                <a:gd name="connsiteX19" fmla="*/ 283655 w 353472"/>
                <a:gd name="connsiteY19" fmla="*/ 409861 h 414528"/>
                <a:gd name="connsiteX20" fmla="*/ 353377 w 353472"/>
                <a:gd name="connsiteY20" fmla="*/ 409861 h 414528"/>
                <a:gd name="connsiteX21" fmla="*/ 279940 w 353472"/>
                <a:gd name="connsiteY21" fmla="*/ 285941 h 414528"/>
                <a:gd name="connsiteX22" fmla="*/ 235458 w 353472"/>
                <a:gd name="connsiteY22" fmla="*/ 339185 h 414528"/>
                <a:gd name="connsiteX23" fmla="*/ 162591 w 353472"/>
                <a:gd name="connsiteY23" fmla="*/ 357950 h 414528"/>
                <a:gd name="connsiteX24" fmla="*/ 96679 w 353472"/>
                <a:gd name="connsiteY24" fmla="*/ 340328 h 414528"/>
                <a:gd name="connsiteX25" fmla="*/ 72962 w 353472"/>
                <a:gd name="connsiteY25" fmla="*/ 292037 h 414528"/>
                <a:gd name="connsiteX26" fmla="*/ 166497 w 353472"/>
                <a:gd name="connsiteY26" fmla="*/ 229172 h 414528"/>
                <a:gd name="connsiteX27" fmla="*/ 279940 w 353472"/>
                <a:gd name="connsiteY27" fmla="*/ 229172 h 414528"/>
                <a:gd name="connsiteX28" fmla="*/ 279940 w 353472"/>
                <a:gd name="connsiteY28" fmla="*/ 285941 h 41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472" h="414528">
                  <a:moveTo>
                    <a:pt x="353473" y="410147"/>
                  </a:moveTo>
                  <a:lnTo>
                    <a:pt x="353473" y="164878"/>
                  </a:lnTo>
                  <a:cubicBezTo>
                    <a:pt x="353473" y="110204"/>
                    <a:pt x="338519" y="69056"/>
                    <a:pt x="308610" y="41434"/>
                  </a:cubicBezTo>
                  <a:cubicBezTo>
                    <a:pt x="278702" y="13811"/>
                    <a:pt x="235648" y="0"/>
                    <a:pt x="179451" y="0"/>
                  </a:cubicBezTo>
                  <a:cubicBezTo>
                    <a:pt x="146781" y="0"/>
                    <a:pt x="115824" y="4477"/>
                    <a:pt x="86677" y="13430"/>
                  </a:cubicBezTo>
                  <a:cubicBezTo>
                    <a:pt x="57531" y="22384"/>
                    <a:pt x="32481" y="35243"/>
                    <a:pt x="11525" y="52102"/>
                  </a:cubicBezTo>
                  <a:lnTo>
                    <a:pt x="42195" y="107252"/>
                  </a:lnTo>
                  <a:cubicBezTo>
                    <a:pt x="58007" y="94012"/>
                    <a:pt x="77534" y="83344"/>
                    <a:pt x="100489" y="75438"/>
                  </a:cubicBezTo>
                  <a:cubicBezTo>
                    <a:pt x="123444" y="67532"/>
                    <a:pt x="146970" y="63532"/>
                    <a:pt x="170973" y="63532"/>
                  </a:cubicBezTo>
                  <a:cubicBezTo>
                    <a:pt x="206787" y="63532"/>
                    <a:pt x="233839" y="72009"/>
                    <a:pt x="252222" y="88868"/>
                  </a:cubicBezTo>
                  <a:cubicBezTo>
                    <a:pt x="270606" y="105728"/>
                    <a:pt x="279845" y="130016"/>
                    <a:pt x="279845" y="161639"/>
                  </a:cubicBezTo>
                  <a:lnTo>
                    <a:pt x="279845" y="176213"/>
                  </a:lnTo>
                  <a:lnTo>
                    <a:pt x="163259" y="176213"/>
                  </a:lnTo>
                  <a:cubicBezTo>
                    <a:pt x="106584" y="176213"/>
                    <a:pt x="65151" y="187071"/>
                    <a:pt x="39052" y="208788"/>
                  </a:cubicBezTo>
                  <a:cubicBezTo>
                    <a:pt x="12954" y="230505"/>
                    <a:pt x="0" y="259271"/>
                    <a:pt x="0" y="294989"/>
                  </a:cubicBezTo>
                  <a:cubicBezTo>
                    <a:pt x="0" y="330708"/>
                    <a:pt x="13715" y="359664"/>
                    <a:pt x="41052" y="381572"/>
                  </a:cubicBezTo>
                  <a:cubicBezTo>
                    <a:pt x="68389" y="403574"/>
                    <a:pt x="104870" y="414528"/>
                    <a:pt x="150305" y="414528"/>
                  </a:cubicBezTo>
                  <a:cubicBezTo>
                    <a:pt x="181452" y="414528"/>
                    <a:pt x="208407" y="409575"/>
                    <a:pt x="231172" y="399574"/>
                  </a:cubicBezTo>
                  <a:cubicBezTo>
                    <a:pt x="253937" y="389573"/>
                    <a:pt x="271463" y="375190"/>
                    <a:pt x="283655" y="356235"/>
                  </a:cubicBezTo>
                  <a:lnTo>
                    <a:pt x="283655" y="409861"/>
                  </a:lnTo>
                  <a:lnTo>
                    <a:pt x="353377" y="409861"/>
                  </a:lnTo>
                  <a:close/>
                  <a:moveTo>
                    <a:pt x="279940" y="285941"/>
                  </a:moveTo>
                  <a:cubicBezTo>
                    <a:pt x="270701" y="308896"/>
                    <a:pt x="255937" y="326708"/>
                    <a:pt x="235458" y="339185"/>
                  </a:cubicBezTo>
                  <a:cubicBezTo>
                    <a:pt x="214979" y="351758"/>
                    <a:pt x="190786" y="357950"/>
                    <a:pt x="162591" y="357950"/>
                  </a:cubicBezTo>
                  <a:cubicBezTo>
                    <a:pt x="134398" y="357950"/>
                    <a:pt x="112490" y="352139"/>
                    <a:pt x="96679" y="340328"/>
                  </a:cubicBezTo>
                  <a:cubicBezTo>
                    <a:pt x="80867" y="328613"/>
                    <a:pt x="72962" y="312420"/>
                    <a:pt x="72962" y="292037"/>
                  </a:cubicBezTo>
                  <a:cubicBezTo>
                    <a:pt x="72962" y="250127"/>
                    <a:pt x="104108" y="229172"/>
                    <a:pt x="166497" y="229172"/>
                  </a:cubicBezTo>
                  <a:lnTo>
                    <a:pt x="279940" y="229172"/>
                  </a:lnTo>
                  <a:lnTo>
                    <a:pt x="279940" y="285941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9" name="Полилиния: фигура 108">
              <a:extLst>
                <a:ext uri="{FF2B5EF4-FFF2-40B4-BE49-F238E27FC236}">
                  <a16:creationId xmlns:a16="http://schemas.microsoft.com/office/drawing/2014/main" id="{5320FB79-D3F8-4615-8CFD-18C85E4F97C7}"/>
                </a:ext>
              </a:extLst>
            </p:cNvPr>
            <p:cNvSpPr/>
            <p:nvPr/>
          </p:nvSpPr>
          <p:spPr>
            <a:xfrm>
              <a:off x="19015042" y="8178355"/>
              <a:ext cx="354996" cy="417099"/>
            </a:xfrm>
            <a:custGeom>
              <a:avLst/>
              <a:gdLst>
                <a:gd name="connsiteX0" fmla="*/ 269939 w 354996"/>
                <a:gd name="connsiteY0" fmla="*/ 199930 h 417099"/>
                <a:gd name="connsiteX1" fmla="*/ 323565 w 354996"/>
                <a:gd name="connsiteY1" fmla="*/ 163925 h 417099"/>
                <a:gd name="connsiteX2" fmla="*/ 343472 w 354996"/>
                <a:gd name="connsiteY2" fmla="*/ 110300 h 417099"/>
                <a:gd name="connsiteX3" fmla="*/ 321279 w 354996"/>
                <a:gd name="connsiteY3" fmla="*/ 52864 h 417099"/>
                <a:gd name="connsiteX4" fmla="*/ 259938 w 354996"/>
                <a:gd name="connsiteY4" fmla="*/ 13811 h 417099"/>
                <a:gd name="connsiteX5" fmla="*/ 171736 w 354996"/>
                <a:gd name="connsiteY5" fmla="*/ 0 h 417099"/>
                <a:gd name="connsiteX6" fmla="*/ 16098 w 354996"/>
                <a:gd name="connsiteY6" fmla="*/ 37529 h 417099"/>
                <a:gd name="connsiteX7" fmla="*/ 36005 w 354996"/>
                <a:gd name="connsiteY7" fmla="*/ 94298 h 417099"/>
                <a:gd name="connsiteX8" fmla="*/ 164021 w 354996"/>
                <a:gd name="connsiteY8" fmla="*/ 62865 h 417099"/>
                <a:gd name="connsiteX9" fmla="*/ 239554 w 354996"/>
                <a:gd name="connsiteY9" fmla="*/ 78200 h 417099"/>
                <a:gd name="connsiteX10" fmla="*/ 267558 w 354996"/>
                <a:gd name="connsiteY10" fmla="*/ 121158 h 417099"/>
                <a:gd name="connsiteX11" fmla="*/ 243746 w 354996"/>
                <a:gd name="connsiteY11" fmla="*/ 160973 h 417099"/>
                <a:gd name="connsiteX12" fmla="*/ 178594 w 354996"/>
                <a:gd name="connsiteY12" fmla="*/ 175546 h 417099"/>
                <a:gd name="connsiteX13" fmla="*/ 109633 w 354996"/>
                <a:gd name="connsiteY13" fmla="*/ 175546 h 417099"/>
                <a:gd name="connsiteX14" fmla="*/ 109633 w 354996"/>
                <a:gd name="connsiteY14" fmla="*/ 228410 h 417099"/>
                <a:gd name="connsiteX15" fmla="*/ 184024 w 354996"/>
                <a:gd name="connsiteY15" fmla="*/ 228410 h 417099"/>
                <a:gd name="connsiteX16" fmla="*/ 254128 w 354996"/>
                <a:gd name="connsiteY16" fmla="*/ 243745 h 417099"/>
                <a:gd name="connsiteX17" fmla="*/ 279083 w 354996"/>
                <a:gd name="connsiteY17" fmla="*/ 287465 h 417099"/>
                <a:gd name="connsiteX18" fmla="*/ 248031 w 354996"/>
                <a:gd name="connsiteY18" fmla="*/ 336137 h 417099"/>
                <a:gd name="connsiteX19" fmla="*/ 164878 w 354996"/>
                <a:gd name="connsiteY19" fmla="*/ 354140 h 417099"/>
                <a:gd name="connsiteX20" fmla="*/ 88964 w 354996"/>
                <a:gd name="connsiteY20" fmla="*/ 343853 h 417099"/>
                <a:gd name="connsiteX21" fmla="*/ 22289 w 354996"/>
                <a:gd name="connsiteY21" fmla="*/ 315087 h 417099"/>
                <a:gd name="connsiteX22" fmla="*/ 0 w 354996"/>
                <a:gd name="connsiteY22" fmla="*/ 371094 h 417099"/>
                <a:gd name="connsiteX23" fmla="*/ 77058 w 354996"/>
                <a:gd name="connsiteY23" fmla="*/ 405194 h 417099"/>
                <a:gd name="connsiteX24" fmla="*/ 165640 w 354996"/>
                <a:gd name="connsiteY24" fmla="*/ 417100 h 417099"/>
                <a:gd name="connsiteX25" fmla="*/ 262605 w 354996"/>
                <a:gd name="connsiteY25" fmla="*/ 401384 h 417099"/>
                <a:gd name="connsiteX26" fmla="*/ 330423 w 354996"/>
                <a:gd name="connsiteY26" fmla="*/ 357664 h 417099"/>
                <a:gd name="connsiteX27" fmla="*/ 354997 w 354996"/>
                <a:gd name="connsiteY27" fmla="*/ 293656 h 417099"/>
                <a:gd name="connsiteX28" fmla="*/ 332709 w 354996"/>
                <a:gd name="connsiteY28" fmla="*/ 234601 h 417099"/>
                <a:gd name="connsiteX29" fmla="*/ 269844 w 354996"/>
                <a:gd name="connsiteY29" fmla="*/ 200120 h 417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54996" h="417099">
                  <a:moveTo>
                    <a:pt x="269939" y="199930"/>
                  </a:moveTo>
                  <a:cubicBezTo>
                    <a:pt x="292418" y="191738"/>
                    <a:pt x="310325" y="179737"/>
                    <a:pt x="323565" y="163925"/>
                  </a:cubicBezTo>
                  <a:cubicBezTo>
                    <a:pt x="336899" y="148114"/>
                    <a:pt x="343472" y="130207"/>
                    <a:pt x="343472" y="110300"/>
                  </a:cubicBezTo>
                  <a:cubicBezTo>
                    <a:pt x="343472" y="88868"/>
                    <a:pt x="336042" y="69628"/>
                    <a:pt x="321279" y="52864"/>
                  </a:cubicBezTo>
                  <a:cubicBezTo>
                    <a:pt x="306420" y="36004"/>
                    <a:pt x="286036" y="22955"/>
                    <a:pt x="259938" y="13811"/>
                  </a:cubicBezTo>
                  <a:cubicBezTo>
                    <a:pt x="233839" y="4572"/>
                    <a:pt x="204503" y="0"/>
                    <a:pt x="171736" y="0"/>
                  </a:cubicBezTo>
                  <a:cubicBezTo>
                    <a:pt x="117539" y="0"/>
                    <a:pt x="65627" y="12573"/>
                    <a:pt x="16098" y="37529"/>
                  </a:cubicBezTo>
                  <a:lnTo>
                    <a:pt x="36005" y="94298"/>
                  </a:lnTo>
                  <a:cubicBezTo>
                    <a:pt x="80963" y="73343"/>
                    <a:pt x="123635" y="62865"/>
                    <a:pt x="164021" y="62865"/>
                  </a:cubicBezTo>
                  <a:cubicBezTo>
                    <a:pt x="195739" y="62865"/>
                    <a:pt x="220885" y="68008"/>
                    <a:pt x="239554" y="78200"/>
                  </a:cubicBezTo>
                  <a:cubicBezTo>
                    <a:pt x="258223" y="88392"/>
                    <a:pt x="267558" y="102679"/>
                    <a:pt x="267558" y="121158"/>
                  </a:cubicBezTo>
                  <a:cubicBezTo>
                    <a:pt x="267558" y="138017"/>
                    <a:pt x="259652" y="151352"/>
                    <a:pt x="243746" y="160973"/>
                  </a:cubicBezTo>
                  <a:cubicBezTo>
                    <a:pt x="227934" y="170688"/>
                    <a:pt x="206216" y="175546"/>
                    <a:pt x="178594" y="175546"/>
                  </a:cubicBezTo>
                  <a:lnTo>
                    <a:pt x="109633" y="175546"/>
                  </a:lnTo>
                  <a:lnTo>
                    <a:pt x="109633" y="228410"/>
                  </a:lnTo>
                  <a:lnTo>
                    <a:pt x="184024" y="228410"/>
                  </a:lnTo>
                  <a:cubicBezTo>
                    <a:pt x="214123" y="228410"/>
                    <a:pt x="237554" y="233553"/>
                    <a:pt x="254128" y="243745"/>
                  </a:cubicBezTo>
                  <a:cubicBezTo>
                    <a:pt x="270701" y="253937"/>
                    <a:pt x="279083" y="268510"/>
                    <a:pt x="279083" y="287465"/>
                  </a:cubicBezTo>
                  <a:cubicBezTo>
                    <a:pt x="279083" y="307943"/>
                    <a:pt x="268701" y="324136"/>
                    <a:pt x="248031" y="336137"/>
                  </a:cubicBezTo>
                  <a:cubicBezTo>
                    <a:pt x="227362" y="348139"/>
                    <a:pt x="199645" y="354140"/>
                    <a:pt x="164878" y="354140"/>
                  </a:cubicBezTo>
                  <a:cubicBezTo>
                    <a:pt x="139351" y="354140"/>
                    <a:pt x="114015" y="350711"/>
                    <a:pt x="88964" y="343853"/>
                  </a:cubicBezTo>
                  <a:cubicBezTo>
                    <a:pt x="63914" y="336995"/>
                    <a:pt x="41720" y="327374"/>
                    <a:pt x="22289" y="315087"/>
                  </a:cubicBezTo>
                  <a:lnTo>
                    <a:pt x="0" y="371094"/>
                  </a:lnTo>
                  <a:cubicBezTo>
                    <a:pt x="22479" y="385953"/>
                    <a:pt x="48197" y="397288"/>
                    <a:pt x="77058" y="405194"/>
                  </a:cubicBezTo>
                  <a:cubicBezTo>
                    <a:pt x="105918" y="413099"/>
                    <a:pt x="135446" y="417100"/>
                    <a:pt x="165640" y="417100"/>
                  </a:cubicBezTo>
                  <a:cubicBezTo>
                    <a:pt x="201454" y="417100"/>
                    <a:pt x="233744" y="411861"/>
                    <a:pt x="262605" y="401384"/>
                  </a:cubicBezTo>
                  <a:cubicBezTo>
                    <a:pt x="291466" y="390906"/>
                    <a:pt x="314040" y="376333"/>
                    <a:pt x="330423" y="357664"/>
                  </a:cubicBezTo>
                  <a:cubicBezTo>
                    <a:pt x="346806" y="338995"/>
                    <a:pt x="354997" y="317754"/>
                    <a:pt x="354997" y="293656"/>
                  </a:cubicBezTo>
                  <a:cubicBezTo>
                    <a:pt x="354997" y="269558"/>
                    <a:pt x="347567" y="250508"/>
                    <a:pt x="332709" y="234601"/>
                  </a:cubicBezTo>
                  <a:cubicBezTo>
                    <a:pt x="317849" y="218789"/>
                    <a:pt x="296895" y="207264"/>
                    <a:pt x="269844" y="2001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0" name="Полилиния: фигура 109">
              <a:extLst>
                <a:ext uri="{FF2B5EF4-FFF2-40B4-BE49-F238E27FC236}">
                  <a16:creationId xmlns:a16="http://schemas.microsoft.com/office/drawing/2014/main" id="{D65AA296-1F1A-45D7-8DDA-64C338A3B4FC}"/>
                </a:ext>
              </a:extLst>
            </p:cNvPr>
            <p:cNvSpPr/>
            <p:nvPr/>
          </p:nvSpPr>
          <p:spPr>
            <a:xfrm>
              <a:off x="19481958" y="8183499"/>
              <a:ext cx="355758" cy="406241"/>
            </a:xfrm>
            <a:custGeom>
              <a:avLst/>
              <a:gdLst>
                <a:gd name="connsiteX0" fmla="*/ 315468 w 355758"/>
                <a:gd name="connsiteY0" fmla="*/ 377190 h 406241"/>
                <a:gd name="connsiteX1" fmla="*/ 355759 w 355758"/>
                <a:gd name="connsiteY1" fmla="*/ 294418 h 406241"/>
                <a:gd name="connsiteX2" fmla="*/ 276797 w 355758"/>
                <a:gd name="connsiteY2" fmla="*/ 195548 h 406241"/>
                <a:gd name="connsiteX3" fmla="*/ 324707 w 355758"/>
                <a:gd name="connsiteY3" fmla="*/ 159925 h 406241"/>
                <a:gd name="connsiteX4" fmla="*/ 341948 w 355758"/>
                <a:gd name="connsiteY4" fmla="*/ 104299 h 406241"/>
                <a:gd name="connsiteX5" fmla="*/ 301276 w 355758"/>
                <a:gd name="connsiteY5" fmla="*/ 27242 h 406241"/>
                <a:gd name="connsiteX6" fmla="*/ 188595 w 355758"/>
                <a:gd name="connsiteY6" fmla="*/ 0 h 406241"/>
                <a:gd name="connsiteX7" fmla="*/ 0 w 355758"/>
                <a:gd name="connsiteY7" fmla="*/ 0 h 406241"/>
                <a:gd name="connsiteX8" fmla="*/ 0 w 355758"/>
                <a:gd name="connsiteY8" fmla="*/ 406241 h 406241"/>
                <a:gd name="connsiteX9" fmla="*/ 195453 w 355758"/>
                <a:gd name="connsiteY9" fmla="*/ 406241 h 406241"/>
                <a:gd name="connsiteX10" fmla="*/ 315373 w 355758"/>
                <a:gd name="connsiteY10" fmla="*/ 377095 h 406241"/>
                <a:gd name="connsiteX11" fmla="*/ 72105 w 355758"/>
                <a:gd name="connsiteY11" fmla="*/ 56769 h 406241"/>
                <a:gd name="connsiteX12" fmla="*/ 182499 w 355758"/>
                <a:gd name="connsiteY12" fmla="*/ 56769 h 406241"/>
                <a:gd name="connsiteX13" fmla="*/ 268320 w 355758"/>
                <a:gd name="connsiteY13" fmla="*/ 115062 h 406241"/>
                <a:gd name="connsiteX14" fmla="*/ 246507 w 355758"/>
                <a:gd name="connsiteY14" fmla="*/ 159544 h 406241"/>
                <a:gd name="connsiteX15" fmla="*/ 182499 w 355758"/>
                <a:gd name="connsiteY15" fmla="*/ 174879 h 406241"/>
                <a:gd name="connsiteX16" fmla="*/ 72105 w 355758"/>
                <a:gd name="connsiteY16" fmla="*/ 174879 h 406241"/>
                <a:gd name="connsiteX17" fmla="*/ 72105 w 355758"/>
                <a:gd name="connsiteY17" fmla="*/ 56769 h 406241"/>
                <a:gd name="connsiteX18" fmla="*/ 72105 w 355758"/>
                <a:gd name="connsiteY18" fmla="*/ 349567 h 406241"/>
                <a:gd name="connsiteX19" fmla="*/ 72105 w 355758"/>
                <a:gd name="connsiteY19" fmla="*/ 227647 h 406241"/>
                <a:gd name="connsiteX20" fmla="*/ 194787 w 355758"/>
                <a:gd name="connsiteY20" fmla="*/ 227647 h 406241"/>
                <a:gd name="connsiteX21" fmla="*/ 261081 w 355758"/>
                <a:gd name="connsiteY21" fmla="*/ 242983 h 406241"/>
                <a:gd name="connsiteX22" fmla="*/ 282130 w 355758"/>
                <a:gd name="connsiteY22" fmla="*/ 289750 h 406241"/>
                <a:gd name="connsiteX23" fmla="*/ 259081 w 355758"/>
                <a:gd name="connsiteY23" fmla="*/ 334994 h 406241"/>
                <a:gd name="connsiteX24" fmla="*/ 190120 w 355758"/>
                <a:gd name="connsiteY24" fmla="*/ 349567 h 406241"/>
                <a:gd name="connsiteX25" fmla="*/ 72105 w 355758"/>
                <a:gd name="connsiteY25" fmla="*/ 349567 h 406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5758" h="406241">
                  <a:moveTo>
                    <a:pt x="315468" y="377190"/>
                  </a:moveTo>
                  <a:cubicBezTo>
                    <a:pt x="342329" y="357759"/>
                    <a:pt x="355759" y="330137"/>
                    <a:pt x="355759" y="294418"/>
                  </a:cubicBezTo>
                  <a:cubicBezTo>
                    <a:pt x="355759" y="241744"/>
                    <a:pt x="329375" y="208788"/>
                    <a:pt x="276797" y="195548"/>
                  </a:cubicBezTo>
                  <a:cubicBezTo>
                    <a:pt x="297181" y="187357"/>
                    <a:pt x="313182" y="175546"/>
                    <a:pt x="324707" y="159925"/>
                  </a:cubicBezTo>
                  <a:cubicBezTo>
                    <a:pt x="336138" y="144304"/>
                    <a:pt x="341948" y="125825"/>
                    <a:pt x="341948" y="104299"/>
                  </a:cubicBezTo>
                  <a:cubicBezTo>
                    <a:pt x="341948" y="71056"/>
                    <a:pt x="328422" y="45434"/>
                    <a:pt x="301276" y="27242"/>
                  </a:cubicBezTo>
                  <a:cubicBezTo>
                    <a:pt x="274225" y="9144"/>
                    <a:pt x="236601" y="0"/>
                    <a:pt x="188595" y="0"/>
                  </a:cubicBezTo>
                  <a:lnTo>
                    <a:pt x="0" y="0"/>
                  </a:lnTo>
                  <a:lnTo>
                    <a:pt x="0" y="406241"/>
                  </a:lnTo>
                  <a:lnTo>
                    <a:pt x="195453" y="406241"/>
                  </a:lnTo>
                  <a:cubicBezTo>
                    <a:pt x="248602" y="406241"/>
                    <a:pt x="288608" y="396526"/>
                    <a:pt x="315373" y="377095"/>
                  </a:cubicBezTo>
                  <a:close/>
                  <a:moveTo>
                    <a:pt x="72105" y="56769"/>
                  </a:moveTo>
                  <a:lnTo>
                    <a:pt x="182499" y="56769"/>
                  </a:lnTo>
                  <a:cubicBezTo>
                    <a:pt x="239745" y="56769"/>
                    <a:pt x="268320" y="76200"/>
                    <a:pt x="268320" y="115062"/>
                  </a:cubicBezTo>
                  <a:cubicBezTo>
                    <a:pt x="268320" y="134493"/>
                    <a:pt x="260985" y="149257"/>
                    <a:pt x="246507" y="159544"/>
                  </a:cubicBezTo>
                  <a:cubicBezTo>
                    <a:pt x="231934" y="169735"/>
                    <a:pt x="210598" y="174879"/>
                    <a:pt x="182499" y="174879"/>
                  </a:cubicBezTo>
                  <a:lnTo>
                    <a:pt x="72105" y="174879"/>
                  </a:lnTo>
                  <a:lnTo>
                    <a:pt x="72105" y="56769"/>
                  </a:lnTo>
                  <a:close/>
                  <a:moveTo>
                    <a:pt x="72105" y="349567"/>
                  </a:moveTo>
                  <a:lnTo>
                    <a:pt x="72105" y="227647"/>
                  </a:lnTo>
                  <a:lnTo>
                    <a:pt x="194787" y="227647"/>
                  </a:lnTo>
                  <a:cubicBezTo>
                    <a:pt x="224885" y="227647"/>
                    <a:pt x="246984" y="232791"/>
                    <a:pt x="261081" y="242983"/>
                  </a:cubicBezTo>
                  <a:cubicBezTo>
                    <a:pt x="275177" y="253175"/>
                    <a:pt x="282130" y="268796"/>
                    <a:pt x="282130" y="289750"/>
                  </a:cubicBezTo>
                  <a:cubicBezTo>
                    <a:pt x="282130" y="310705"/>
                    <a:pt x="274416" y="325279"/>
                    <a:pt x="259081" y="334994"/>
                  </a:cubicBezTo>
                  <a:cubicBezTo>
                    <a:pt x="243744" y="344710"/>
                    <a:pt x="220790" y="349567"/>
                    <a:pt x="190120" y="349567"/>
                  </a:cubicBezTo>
                  <a:lnTo>
                    <a:pt x="72105" y="34956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1" name="Полилиния: фигура 110">
              <a:extLst>
                <a:ext uri="{FF2B5EF4-FFF2-40B4-BE49-F238E27FC236}">
                  <a16:creationId xmlns:a16="http://schemas.microsoft.com/office/drawing/2014/main" id="{ACFDD513-B0F4-42C0-A802-31B7F3733F7E}"/>
                </a:ext>
              </a:extLst>
            </p:cNvPr>
            <p:cNvSpPr/>
            <p:nvPr/>
          </p:nvSpPr>
          <p:spPr>
            <a:xfrm>
              <a:off x="19952684" y="8183499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7 h 406336"/>
                <a:gd name="connsiteX4" fmla="*/ 67437 w 389477"/>
                <a:gd name="connsiteY4" fmla="*/ 406337 h 406336"/>
                <a:gd name="connsiteX5" fmla="*/ 315849 w 389477"/>
                <a:gd name="connsiteY5" fmla="*/ 110395 h 406336"/>
                <a:gd name="connsiteX6" fmla="*/ 315849 w 389477"/>
                <a:gd name="connsiteY6" fmla="*/ 406337 h 406336"/>
                <a:gd name="connsiteX7" fmla="*/ 389477 w 389477"/>
                <a:gd name="connsiteY7" fmla="*/ 406337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9" y="110395"/>
                  </a:lnTo>
                  <a:lnTo>
                    <a:pt x="315849" y="406337"/>
                  </a:lnTo>
                  <a:lnTo>
                    <a:pt x="389477" y="406337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2" name="Полилиния: фигура 111">
              <a:extLst>
                <a:ext uri="{FF2B5EF4-FFF2-40B4-BE49-F238E27FC236}">
                  <a16:creationId xmlns:a16="http://schemas.microsoft.com/office/drawing/2014/main" id="{9EA9460C-A0DC-40D2-9710-65DFBC8DB270}"/>
                </a:ext>
              </a:extLst>
            </p:cNvPr>
            <p:cNvSpPr/>
            <p:nvPr/>
          </p:nvSpPr>
          <p:spPr>
            <a:xfrm>
              <a:off x="20416456" y="8183499"/>
              <a:ext cx="370999" cy="406336"/>
            </a:xfrm>
            <a:custGeom>
              <a:avLst/>
              <a:gdLst>
                <a:gd name="connsiteX0" fmla="*/ 148685 w 370999"/>
                <a:gd name="connsiteY0" fmla="*/ 406337 h 406336"/>
                <a:gd name="connsiteX1" fmla="*/ 222314 w 370999"/>
                <a:gd name="connsiteY1" fmla="*/ 406337 h 406336"/>
                <a:gd name="connsiteX2" fmla="*/ 222314 w 370999"/>
                <a:gd name="connsiteY2" fmla="*/ 64389 h 406336"/>
                <a:gd name="connsiteX3" fmla="*/ 370999 w 370999"/>
                <a:gd name="connsiteY3" fmla="*/ 64389 h 406336"/>
                <a:gd name="connsiteX4" fmla="*/ 370999 w 370999"/>
                <a:gd name="connsiteY4" fmla="*/ 0 h 406336"/>
                <a:gd name="connsiteX5" fmla="*/ 0 w 370999"/>
                <a:gd name="connsiteY5" fmla="*/ 0 h 406336"/>
                <a:gd name="connsiteX6" fmla="*/ 0 w 370999"/>
                <a:gd name="connsiteY6" fmla="*/ 64389 h 406336"/>
                <a:gd name="connsiteX7" fmla="*/ 148685 w 370999"/>
                <a:gd name="connsiteY7" fmla="*/ 64389 h 406336"/>
                <a:gd name="connsiteX8" fmla="*/ 148685 w 370999"/>
                <a:gd name="connsiteY8" fmla="*/ 406337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999" h="406336">
                  <a:moveTo>
                    <a:pt x="148685" y="406337"/>
                  </a:moveTo>
                  <a:lnTo>
                    <a:pt x="222314" y="406337"/>
                  </a:lnTo>
                  <a:lnTo>
                    <a:pt x="222314" y="64389"/>
                  </a:lnTo>
                  <a:lnTo>
                    <a:pt x="370999" y="64389"/>
                  </a:lnTo>
                  <a:lnTo>
                    <a:pt x="370999" y="0"/>
                  </a:lnTo>
                  <a:lnTo>
                    <a:pt x="0" y="0"/>
                  </a:lnTo>
                  <a:lnTo>
                    <a:pt x="0" y="64389"/>
                  </a:lnTo>
                  <a:lnTo>
                    <a:pt x="148685" y="64389"/>
                  </a:lnTo>
                  <a:lnTo>
                    <a:pt x="148685" y="40633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3" name="Полилиния: фигура 112">
              <a:extLst>
                <a:ext uri="{FF2B5EF4-FFF2-40B4-BE49-F238E27FC236}">
                  <a16:creationId xmlns:a16="http://schemas.microsoft.com/office/drawing/2014/main" id="{70AEE43A-1041-43C1-BB31-842D82F0C80F}"/>
                </a:ext>
              </a:extLst>
            </p:cNvPr>
            <p:cNvSpPr/>
            <p:nvPr/>
          </p:nvSpPr>
          <p:spPr>
            <a:xfrm>
              <a:off x="20862607" y="8183499"/>
              <a:ext cx="389476" cy="406336"/>
            </a:xfrm>
            <a:custGeom>
              <a:avLst/>
              <a:gdLst>
                <a:gd name="connsiteX0" fmla="*/ 73628 w 389476"/>
                <a:gd name="connsiteY0" fmla="*/ 295942 h 406336"/>
                <a:gd name="connsiteX1" fmla="*/ 73628 w 389476"/>
                <a:gd name="connsiteY1" fmla="*/ 0 h 406336"/>
                <a:gd name="connsiteX2" fmla="*/ 0 w 389476"/>
                <a:gd name="connsiteY2" fmla="*/ 0 h 406336"/>
                <a:gd name="connsiteX3" fmla="*/ 0 w 389476"/>
                <a:gd name="connsiteY3" fmla="*/ 406337 h 406336"/>
                <a:gd name="connsiteX4" fmla="*/ 67437 w 389476"/>
                <a:gd name="connsiteY4" fmla="*/ 406337 h 406336"/>
                <a:gd name="connsiteX5" fmla="*/ 315848 w 389476"/>
                <a:gd name="connsiteY5" fmla="*/ 110395 h 406336"/>
                <a:gd name="connsiteX6" fmla="*/ 315848 w 389476"/>
                <a:gd name="connsiteY6" fmla="*/ 406337 h 406336"/>
                <a:gd name="connsiteX7" fmla="*/ 389476 w 389476"/>
                <a:gd name="connsiteY7" fmla="*/ 406337 h 406336"/>
                <a:gd name="connsiteX8" fmla="*/ 389476 w 389476"/>
                <a:gd name="connsiteY8" fmla="*/ 0 h 406336"/>
                <a:gd name="connsiteX9" fmla="*/ 322707 w 389476"/>
                <a:gd name="connsiteY9" fmla="*/ 0 h 406336"/>
                <a:gd name="connsiteX10" fmla="*/ 73628 w 389476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6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7"/>
                  </a:lnTo>
                  <a:lnTo>
                    <a:pt x="67437" y="406337"/>
                  </a:lnTo>
                  <a:lnTo>
                    <a:pt x="315848" y="110395"/>
                  </a:lnTo>
                  <a:lnTo>
                    <a:pt x="315848" y="406337"/>
                  </a:lnTo>
                  <a:lnTo>
                    <a:pt x="389476" y="406337"/>
                  </a:lnTo>
                  <a:lnTo>
                    <a:pt x="389476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4" name="Полилиния: фигура 113">
              <a:extLst>
                <a:ext uri="{FF2B5EF4-FFF2-40B4-BE49-F238E27FC236}">
                  <a16:creationId xmlns:a16="http://schemas.microsoft.com/office/drawing/2014/main" id="{BCE24DF5-0249-48B0-9F48-7992E41A1397}"/>
                </a:ext>
              </a:extLst>
            </p:cNvPr>
            <p:cNvSpPr/>
            <p:nvPr/>
          </p:nvSpPr>
          <p:spPr>
            <a:xfrm>
              <a:off x="21360098" y="8183499"/>
              <a:ext cx="360330" cy="406336"/>
            </a:xfrm>
            <a:custGeom>
              <a:avLst/>
              <a:gdLst>
                <a:gd name="connsiteX0" fmla="*/ 182498 w 360330"/>
                <a:gd name="connsiteY0" fmla="*/ 0 h 406336"/>
                <a:gd name="connsiteX1" fmla="*/ 51435 w 360330"/>
                <a:gd name="connsiteY1" fmla="*/ 36385 h 406336"/>
                <a:gd name="connsiteX2" fmla="*/ 3904 w 360330"/>
                <a:gd name="connsiteY2" fmla="*/ 142589 h 406336"/>
                <a:gd name="connsiteX3" fmla="*/ 28384 w 360330"/>
                <a:gd name="connsiteY3" fmla="*/ 221933 h 406336"/>
                <a:gd name="connsiteX4" fmla="*/ 98870 w 360330"/>
                <a:gd name="connsiteY4" fmla="*/ 267557 h 406336"/>
                <a:gd name="connsiteX5" fmla="*/ 0 w 360330"/>
                <a:gd name="connsiteY5" fmla="*/ 406337 h 406336"/>
                <a:gd name="connsiteX6" fmla="*/ 78961 w 360330"/>
                <a:gd name="connsiteY6" fmla="*/ 406337 h 406336"/>
                <a:gd name="connsiteX7" fmla="*/ 167926 w 360330"/>
                <a:gd name="connsiteY7" fmla="*/ 277559 h 406336"/>
                <a:gd name="connsiteX8" fmla="*/ 294417 w 360330"/>
                <a:gd name="connsiteY8" fmla="*/ 277559 h 406336"/>
                <a:gd name="connsiteX9" fmla="*/ 294417 w 360330"/>
                <a:gd name="connsiteY9" fmla="*/ 406337 h 406336"/>
                <a:gd name="connsiteX10" fmla="*/ 360330 w 360330"/>
                <a:gd name="connsiteY10" fmla="*/ 406337 h 406336"/>
                <a:gd name="connsiteX11" fmla="*/ 360330 w 360330"/>
                <a:gd name="connsiteY11" fmla="*/ 95 h 406336"/>
                <a:gd name="connsiteX12" fmla="*/ 182498 w 360330"/>
                <a:gd name="connsiteY12" fmla="*/ 95 h 406336"/>
                <a:gd name="connsiteX13" fmla="*/ 294417 w 360330"/>
                <a:gd name="connsiteY13" fmla="*/ 224600 h 406336"/>
                <a:gd name="connsiteX14" fmla="*/ 181737 w 360330"/>
                <a:gd name="connsiteY14" fmla="*/ 224600 h 406336"/>
                <a:gd name="connsiteX15" fmla="*/ 104680 w 360330"/>
                <a:gd name="connsiteY15" fmla="*/ 205073 h 406336"/>
                <a:gd name="connsiteX16" fmla="*/ 79057 w 360330"/>
                <a:gd name="connsiteY16" fmla="*/ 144875 h 406336"/>
                <a:gd name="connsiteX17" fmla="*/ 184785 w 360330"/>
                <a:gd name="connsiteY17" fmla="*/ 64389 h 406336"/>
                <a:gd name="connsiteX18" fmla="*/ 294417 w 360330"/>
                <a:gd name="connsiteY18" fmla="*/ 64389 h 406336"/>
                <a:gd name="connsiteX19" fmla="*/ 294417 w 360330"/>
                <a:gd name="connsiteY19" fmla="*/ 22460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0330" h="406336">
                  <a:moveTo>
                    <a:pt x="182498" y="0"/>
                  </a:moveTo>
                  <a:cubicBezTo>
                    <a:pt x="126777" y="0"/>
                    <a:pt x="83153" y="12192"/>
                    <a:pt x="51435" y="36385"/>
                  </a:cubicBezTo>
                  <a:cubicBezTo>
                    <a:pt x="19716" y="60674"/>
                    <a:pt x="3904" y="96107"/>
                    <a:pt x="3904" y="142589"/>
                  </a:cubicBezTo>
                  <a:cubicBezTo>
                    <a:pt x="3904" y="174308"/>
                    <a:pt x="12097" y="200692"/>
                    <a:pt x="28384" y="221933"/>
                  </a:cubicBezTo>
                  <a:cubicBezTo>
                    <a:pt x="44767" y="243173"/>
                    <a:pt x="68294" y="258413"/>
                    <a:pt x="98870" y="267557"/>
                  </a:cubicBezTo>
                  <a:lnTo>
                    <a:pt x="0" y="406337"/>
                  </a:lnTo>
                  <a:lnTo>
                    <a:pt x="78961" y="406337"/>
                  </a:lnTo>
                  <a:lnTo>
                    <a:pt x="167926" y="277559"/>
                  </a:lnTo>
                  <a:lnTo>
                    <a:pt x="294417" y="277559"/>
                  </a:lnTo>
                  <a:lnTo>
                    <a:pt x="294417" y="406337"/>
                  </a:lnTo>
                  <a:lnTo>
                    <a:pt x="360330" y="406337"/>
                  </a:lnTo>
                  <a:lnTo>
                    <a:pt x="360330" y="95"/>
                  </a:lnTo>
                  <a:lnTo>
                    <a:pt x="182498" y="95"/>
                  </a:lnTo>
                  <a:close/>
                  <a:moveTo>
                    <a:pt x="294417" y="224600"/>
                  </a:moveTo>
                  <a:lnTo>
                    <a:pt x="181737" y="224600"/>
                  </a:lnTo>
                  <a:cubicBezTo>
                    <a:pt x="147542" y="224600"/>
                    <a:pt x="121824" y="218122"/>
                    <a:pt x="104680" y="205073"/>
                  </a:cubicBezTo>
                  <a:cubicBezTo>
                    <a:pt x="87534" y="192024"/>
                    <a:pt x="79057" y="172021"/>
                    <a:pt x="79057" y="144875"/>
                  </a:cubicBezTo>
                  <a:cubicBezTo>
                    <a:pt x="79057" y="91250"/>
                    <a:pt x="114300" y="64389"/>
                    <a:pt x="184785" y="64389"/>
                  </a:cubicBezTo>
                  <a:lnTo>
                    <a:pt x="294417" y="64389"/>
                  </a:lnTo>
                  <a:lnTo>
                    <a:pt x="294417" y="22460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5" name="Полилиния: фигура 114">
              <a:extLst>
                <a:ext uri="{FF2B5EF4-FFF2-40B4-BE49-F238E27FC236}">
                  <a16:creationId xmlns:a16="http://schemas.microsoft.com/office/drawing/2014/main" id="{5BB18BB7-2094-4AEE-9921-3253A98439ED}"/>
                </a:ext>
              </a:extLst>
            </p:cNvPr>
            <p:cNvSpPr/>
            <p:nvPr/>
          </p:nvSpPr>
          <p:spPr>
            <a:xfrm>
              <a:off x="11199114" y="8973121"/>
              <a:ext cx="433101" cy="536638"/>
            </a:xfrm>
            <a:custGeom>
              <a:avLst/>
              <a:gdLst>
                <a:gd name="connsiteX0" fmla="*/ 373285 w 433101"/>
                <a:gd name="connsiteY0" fmla="*/ 49816 h 536638"/>
                <a:gd name="connsiteX1" fmla="*/ 209264 w 433101"/>
                <a:gd name="connsiteY1" fmla="*/ 0 h 536638"/>
                <a:gd name="connsiteX2" fmla="*/ 0 w 433101"/>
                <a:gd name="connsiteY2" fmla="*/ 0 h 536638"/>
                <a:gd name="connsiteX3" fmla="*/ 0 w 433101"/>
                <a:gd name="connsiteY3" fmla="*/ 536638 h 536638"/>
                <a:gd name="connsiteX4" fmla="*/ 76676 w 433101"/>
                <a:gd name="connsiteY4" fmla="*/ 536638 h 536638"/>
                <a:gd name="connsiteX5" fmla="*/ 76676 w 433101"/>
                <a:gd name="connsiteY5" fmla="*/ 374142 h 536638"/>
                <a:gd name="connsiteX6" fmla="*/ 209264 w 433101"/>
                <a:gd name="connsiteY6" fmla="*/ 374142 h 536638"/>
                <a:gd name="connsiteX7" fmla="*/ 373285 w 433101"/>
                <a:gd name="connsiteY7" fmla="*/ 324326 h 536638"/>
                <a:gd name="connsiteX8" fmla="*/ 433102 w 433101"/>
                <a:gd name="connsiteY8" fmla="*/ 187071 h 536638"/>
                <a:gd name="connsiteX9" fmla="*/ 373285 w 433101"/>
                <a:gd name="connsiteY9" fmla="*/ 49911 h 536638"/>
                <a:gd name="connsiteX10" fmla="*/ 318135 w 433101"/>
                <a:gd name="connsiteY10" fmla="*/ 276320 h 536638"/>
                <a:gd name="connsiteX11" fmla="*/ 206978 w 433101"/>
                <a:gd name="connsiteY11" fmla="*/ 307372 h 536638"/>
                <a:gd name="connsiteX12" fmla="*/ 76676 w 433101"/>
                <a:gd name="connsiteY12" fmla="*/ 307372 h 536638"/>
                <a:gd name="connsiteX13" fmla="*/ 76676 w 433101"/>
                <a:gd name="connsiteY13" fmla="*/ 66675 h 536638"/>
                <a:gd name="connsiteX14" fmla="*/ 206978 w 433101"/>
                <a:gd name="connsiteY14" fmla="*/ 66675 h 536638"/>
                <a:gd name="connsiteX15" fmla="*/ 318135 w 433101"/>
                <a:gd name="connsiteY15" fmla="*/ 97727 h 536638"/>
                <a:gd name="connsiteX16" fmla="*/ 356425 w 433101"/>
                <a:gd name="connsiteY16" fmla="*/ 186976 h 536638"/>
                <a:gd name="connsiteX17" fmla="*/ 318135 w 433101"/>
                <a:gd name="connsiteY17" fmla="*/ 276320 h 53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3101" h="536638">
                  <a:moveTo>
                    <a:pt x="373285" y="49816"/>
                  </a:moveTo>
                  <a:cubicBezTo>
                    <a:pt x="333470" y="16574"/>
                    <a:pt x="278701" y="0"/>
                    <a:pt x="209264" y="0"/>
                  </a:cubicBezTo>
                  <a:lnTo>
                    <a:pt x="0" y="0"/>
                  </a:lnTo>
                  <a:lnTo>
                    <a:pt x="0" y="536638"/>
                  </a:lnTo>
                  <a:lnTo>
                    <a:pt x="76676" y="536638"/>
                  </a:lnTo>
                  <a:lnTo>
                    <a:pt x="76676" y="374142"/>
                  </a:lnTo>
                  <a:lnTo>
                    <a:pt x="209264" y="374142"/>
                  </a:lnTo>
                  <a:cubicBezTo>
                    <a:pt x="278797" y="374142"/>
                    <a:pt x="333470" y="357569"/>
                    <a:pt x="373285" y="324326"/>
                  </a:cubicBezTo>
                  <a:cubicBezTo>
                    <a:pt x="413099" y="291084"/>
                    <a:pt x="433102" y="245364"/>
                    <a:pt x="433102" y="187071"/>
                  </a:cubicBezTo>
                  <a:cubicBezTo>
                    <a:pt x="433102" y="128778"/>
                    <a:pt x="413195" y="83058"/>
                    <a:pt x="373285" y="49911"/>
                  </a:cubicBezTo>
                  <a:close/>
                  <a:moveTo>
                    <a:pt x="318135" y="276320"/>
                  </a:moveTo>
                  <a:cubicBezTo>
                    <a:pt x="292608" y="296989"/>
                    <a:pt x="255556" y="307372"/>
                    <a:pt x="206978" y="307372"/>
                  </a:cubicBezTo>
                  <a:lnTo>
                    <a:pt x="76676" y="307372"/>
                  </a:lnTo>
                  <a:lnTo>
                    <a:pt x="76676" y="66675"/>
                  </a:lnTo>
                  <a:lnTo>
                    <a:pt x="206978" y="66675"/>
                  </a:lnTo>
                  <a:cubicBezTo>
                    <a:pt x="255556" y="66675"/>
                    <a:pt x="292608" y="77057"/>
                    <a:pt x="318135" y="97727"/>
                  </a:cubicBezTo>
                  <a:cubicBezTo>
                    <a:pt x="343662" y="118396"/>
                    <a:pt x="356425" y="148209"/>
                    <a:pt x="356425" y="186976"/>
                  </a:cubicBezTo>
                  <a:cubicBezTo>
                    <a:pt x="356425" y="225742"/>
                    <a:pt x="343662" y="255651"/>
                    <a:pt x="318135" y="2763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6" name="Полилиния: фигура 115">
              <a:extLst>
                <a:ext uri="{FF2B5EF4-FFF2-40B4-BE49-F238E27FC236}">
                  <a16:creationId xmlns:a16="http://schemas.microsoft.com/office/drawing/2014/main" id="{54D2AB7A-CE2C-447E-B11F-9EC64C736D04}"/>
                </a:ext>
              </a:extLst>
            </p:cNvPr>
            <p:cNvSpPr/>
            <p:nvPr/>
          </p:nvSpPr>
          <p:spPr>
            <a:xfrm>
              <a:off x="11687365" y="9099613"/>
              <a:ext cx="422529" cy="414908"/>
            </a:xfrm>
            <a:custGeom>
              <a:avLst/>
              <a:gdLst>
                <a:gd name="connsiteX0" fmla="*/ 320135 w 422529"/>
                <a:gd name="connsiteY0" fmla="*/ 26479 h 414908"/>
                <a:gd name="connsiteX1" fmla="*/ 211646 w 422529"/>
                <a:gd name="connsiteY1" fmla="*/ 0 h 414908"/>
                <a:gd name="connsiteX2" fmla="*/ 102775 w 422529"/>
                <a:gd name="connsiteY2" fmla="*/ 26479 h 414908"/>
                <a:gd name="connsiteX3" fmla="*/ 27242 w 422529"/>
                <a:gd name="connsiteY3" fmla="*/ 100108 h 414908"/>
                <a:gd name="connsiteX4" fmla="*/ 0 w 422529"/>
                <a:gd name="connsiteY4" fmla="*/ 207073 h 414908"/>
                <a:gd name="connsiteX5" fmla="*/ 27242 w 422529"/>
                <a:gd name="connsiteY5" fmla="*/ 314039 h 414908"/>
                <a:gd name="connsiteX6" fmla="*/ 102775 w 422529"/>
                <a:gd name="connsiteY6" fmla="*/ 388048 h 414908"/>
                <a:gd name="connsiteX7" fmla="*/ 211646 w 422529"/>
                <a:gd name="connsiteY7" fmla="*/ 414909 h 414908"/>
                <a:gd name="connsiteX8" fmla="*/ 320135 w 422529"/>
                <a:gd name="connsiteY8" fmla="*/ 388048 h 414908"/>
                <a:gd name="connsiteX9" fmla="*/ 395288 w 422529"/>
                <a:gd name="connsiteY9" fmla="*/ 314039 h 414908"/>
                <a:gd name="connsiteX10" fmla="*/ 422529 w 422529"/>
                <a:gd name="connsiteY10" fmla="*/ 207073 h 414908"/>
                <a:gd name="connsiteX11" fmla="*/ 395288 w 422529"/>
                <a:gd name="connsiteY11" fmla="*/ 100108 h 414908"/>
                <a:gd name="connsiteX12" fmla="*/ 320135 w 422529"/>
                <a:gd name="connsiteY12" fmla="*/ 26479 h 414908"/>
                <a:gd name="connsiteX13" fmla="*/ 330422 w 422529"/>
                <a:gd name="connsiteY13" fmla="*/ 281750 h 414908"/>
                <a:gd name="connsiteX14" fmla="*/ 281750 w 422529"/>
                <a:gd name="connsiteY14" fmla="*/ 332327 h 414908"/>
                <a:gd name="connsiteX15" fmla="*/ 211550 w 422529"/>
                <a:gd name="connsiteY15" fmla="*/ 350330 h 414908"/>
                <a:gd name="connsiteX16" fmla="*/ 141446 w 422529"/>
                <a:gd name="connsiteY16" fmla="*/ 332327 h 414908"/>
                <a:gd name="connsiteX17" fmla="*/ 92393 w 422529"/>
                <a:gd name="connsiteY17" fmla="*/ 281750 h 414908"/>
                <a:gd name="connsiteX18" fmla="*/ 74390 w 422529"/>
                <a:gd name="connsiteY18" fmla="*/ 206978 h 414908"/>
                <a:gd name="connsiteX19" fmla="*/ 92393 w 422529"/>
                <a:gd name="connsiteY19" fmla="*/ 132207 h 414908"/>
                <a:gd name="connsiteX20" fmla="*/ 141446 w 422529"/>
                <a:gd name="connsiteY20" fmla="*/ 82010 h 414908"/>
                <a:gd name="connsiteX21" fmla="*/ 211550 w 422529"/>
                <a:gd name="connsiteY21" fmla="*/ 64389 h 414908"/>
                <a:gd name="connsiteX22" fmla="*/ 281750 w 422529"/>
                <a:gd name="connsiteY22" fmla="*/ 82010 h 414908"/>
                <a:gd name="connsiteX23" fmla="*/ 330422 w 422529"/>
                <a:gd name="connsiteY23" fmla="*/ 132207 h 414908"/>
                <a:gd name="connsiteX24" fmla="*/ 348044 w 422529"/>
                <a:gd name="connsiteY24" fmla="*/ 206978 h 414908"/>
                <a:gd name="connsiteX25" fmla="*/ 330422 w 422529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9" h="414908">
                  <a:moveTo>
                    <a:pt x="320135" y="26479"/>
                  </a:moveTo>
                  <a:cubicBezTo>
                    <a:pt x="288131" y="8858"/>
                    <a:pt x="252032" y="0"/>
                    <a:pt x="211646" y="0"/>
                  </a:cubicBezTo>
                  <a:cubicBezTo>
                    <a:pt x="171260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2" y="100108"/>
                  </a:cubicBezTo>
                  <a:cubicBezTo>
                    <a:pt x="9049" y="131540"/>
                    <a:pt x="0" y="167164"/>
                    <a:pt x="0" y="207073"/>
                  </a:cubicBezTo>
                  <a:cubicBezTo>
                    <a:pt x="0" y="246983"/>
                    <a:pt x="9049" y="282607"/>
                    <a:pt x="27242" y="314039"/>
                  </a:cubicBezTo>
                  <a:cubicBezTo>
                    <a:pt x="45339" y="345472"/>
                    <a:pt x="70580" y="370142"/>
                    <a:pt x="102775" y="388048"/>
                  </a:cubicBezTo>
                  <a:cubicBezTo>
                    <a:pt x="134969" y="405955"/>
                    <a:pt x="171260" y="414909"/>
                    <a:pt x="211646" y="414909"/>
                  </a:cubicBezTo>
                  <a:cubicBezTo>
                    <a:pt x="252032" y="414909"/>
                    <a:pt x="288131" y="405955"/>
                    <a:pt x="320135" y="388048"/>
                  </a:cubicBezTo>
                  <a:cubicBezTo>
                    <a:pt x="352044" y="370142"/>
                    <a:pt x="377095" y="345472"/>
                    <a:pt x="395288" y="314039"/>
                  </a:cubicBezTo>
                  <a:cubicBezTo>
                    <a:pt x="413385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095" y="68675"/>
                    <a:pt x="352139" y="44196"/>
                    <a:pt x="320135" y="26479"/>
                  </a:cubicBezTo>
                  <a:close/>
                  <a:moveTo>
                    <a:pt x="330422" y="281750"/>
                  </a:moveTo>
                  <a:cubicBezTo>
                    <a:pt x="318707" y="303467"/>
                    <a:pt x="302419" y="320326"/>
                    <a:pt x="281750" y="332327"/>
                  </a:cubicBezTo>
                  <a:cubicBezTo>
                    <a:pt x="261080" y="344329"/>
                    <a:pt x="237649" y="350330"/>
                    <a:pt x="211550" y="350330"/>
                  </a:cubicBezTo>
                  <a:cubicBezTo>
                    <a:pt x="185452" y="350330"/>
                    <a:pt x="162116" y="344329"/>
                    <a:pt x="141446" y="332327"/>
                  </a:cubicBezTo>
                  <a:cubicBezTo>
                    <a:pt x="120777" y="320326"/>
                    <a:pt x="104394" y="303467"/>
                    <a:pt x="92393" y="281750"/>
                  </a:cubicBezTo>
                  <a:cubicBezTo>
                    <a:pt x="80391" y="260033"/>
                    <a:pt x="74390" y="235077"/>
                    <a:pt x="74390" y="206978"/>
                  </a:cubicBezTo>
                  <a:cubicBezTo>
                    <a:pt x="74390" y="178879"/>
                    <a:pt x="80391" y="153924"/>
                    <a:pt x="92393" y="132207"/>
                  </a:cubicBezTo>
                  <a:cubicBezTo>
                    <a:pt x="104394" y="110490"/>
                    <a:pt x="120777" y="93726"/>
                    <a:pt x="141446" y="82010"/>
                  </a:cubicBezTo>
                  <a:cubicBezTo>
                    <a:pt x="162116" y="70199"/>
                    <a:pt x="185547" y="64389"/>
                    <a:pt x="211550" y="64389"/>
                  </a:cubicBezTo>
                  <a:cubicBezTo>
                    <a:pt x="237554" y="64389"/>
                    <a:pt x="260985" y="70295"/>
                    <a:pt x="281750" y="82010"/>
                  </a:cubicBezTo>
                  <a:cubicBezTo>
                    <a:pt x="302419" y="93726"/>
                    <a:pt x="318707" y="110490"/>
                    <a:pt x="330422" y="132207"/>
                  </a:cubicBezTo>
                  <a:cubicBezTo>
                    <a:pt x="342233" y="153924"/>
                    <a:pt x="348044" y="178879"/>
                    <a:pt x="348044" y="206978"/>
                  </a:cubicBezTo>
                  <a:cubicBezTo>
                    <a:pt x="348044" y="235077"/>
                    <a:pt x="342138" y="260033"/>
                    <a:pt x="330422" y="2817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7" name="Полилиния: фигура 116">
              <a:extLst>
                <a:ext uri="{FF2B5EF4-FFF2-40B4-BE49-F238E27FC236}">
                  <a16:creationId xmlns:a16="http://schemas.microsoft.com/office/drawing/2014/main" id="{EE4651A3-135D-414B-A667-EFF1134EE9AE}"/>
                </a:ext>
              </a:extLst>
            </p:cNvPr>
            <p:cNvSpPr/>
            <p:nvPr/>
          </p:nvSpPr>
          <p:spPr>
            <a:xfrm>
              <a:off x="12178665" y="9099708"/>
              <a:ext cx="380238" cy="414908"/>
            </a:xfrm>
            <a:custGeom>
              <a:avLst/>
              <a:gdLst>
                <a:gd name="connsiteX0" fmla="*/ 142304 w 380238"/>
                <a:gd name="connsiteY0" fmla="*/ 81915 h 414908"/>
                <a:gd name="connsiteX1" fmla="*/ 213931 w 380238"/>
                <a:gd name="connsiteY1" fmla="*/ 64294 h 414908"/>
                <a:gd name="connsiteX2" fmla="*/ 276796 w 380238"/>
                <a:gd name="connsiteY2" fmla="*/ 78867 h 414908"/>
                <a:gd name="connsiteX3" fmla="*/ 324326 w 380238"/>
                <a:gd name="connsiteY3" fmla="*/ 122587 h 414908"/>
                <a:gd name="connsiteX4" fmla="*/ 380238 w 380238"/>
                <a:gd name="connsiteY4" fmla="*/ 86582 h 414908"/>
                <a:gd name="connsiteX5" fmla="*/ 313182 w 380238"/>
                <a:gd name="connsiteY5" fmla="*/ 22193 h 414908"/>
                <a:gd name="connsiteX6" fmla="*/ 214694 w 380238"/>
                <a:gd name="connsiteY6" fmla="*/ 0 h 414908"/>
                <a:gd name="connsiteX7" fmla="*/ 103918 w 380238"/>
                <a:gd name="connsiteY7" fmla="*/ 26479 h 414908"/>
                <a:gd name="connsiteX8" fmla="*/ 27622 w 380238"/>
                <a:gd name="connsiteY8" fmla="*/ 100108 h 414908"/>
                <a:gd name="connsiteX9" fmla="*/ 0 w 380238"/>
                <a:gd name="connsiteY9" fmla="*/ 207073 h 414908"/>
                <a:gd name="connsiteX10" fmla="*/ 27622 w 380238"/>
                <a:gd name="connsiteY10" fmla="*/ 314039 h 414908"/>
                <a:gd name="connsiteX11" fmla="*/ 103918 w 380238"/>
                <a:gd name="connsiteY11" fmla="*/ 388048 h 414908"/>
                <a:gd name="connsiteX12" fmla="*/ 214694 w 380238"/>
                <a:gd name="connsiteY12" fmla="*/ 414909 h 414908"/>
                <a:gd name="connsiteX13" fmla="*/ 313182 w 380238"/>
                <a:gd name="connsiteY13" fmla="*/ 392239 h 414908"/>
                <a:gd name="connsiteX14" fmla="*/ 380238 w 380238"/>
                <a:gd name="connsiteY14" fmla="*/ 327470 h 414908"/>
                <a:gd name="connsiteX15" fmla="*/ 324326 w 380238"/>
                <a:gd name="connsiteY15" fmla="*/ 292227 h 414908"/>
                <a:gd name="connsiteX16" fmla="*/ 276796 w 380238"/>
                <a:gd name="connsiteY16" fmla="*/ 335947 h 414908"/>
                <a:gd name="connsiteX17" fmla="*/ 213931 w 380238"/>
                <a:gd name="connsiteY17" fmla="*/ 350520 h 414908"/>
                <a:gd name="connsiteX18" fmla="*/ 142304 w 380238"/>
                <a:gd name="connsiteY18" fmla="*/ 332899 h 414908"/>
                <a:gd name="connsiteX19" fmla="*/ 92488 w 380238"/>
                <a:gd name="connsiteY19" fmla="*/ 282702 h 414908"/>
                <a:gd name="connsiteX20" fmla="*/ 74486 w 380238"/>
                <a:gd name="connsiteY20" fmla="*/ 207169 h 414908"/>
                <a:gd name="connsiteX21" fmla="*/ 92488 w 380238"/>
                <a:gd name="connsiteY21" fmla="*/ 132397 h 414908"/>
                <a:gd name="connsiteX22" fmla="*/ 142304 w 380238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8" h="414908">
                  <a:moveTo>
                    <a:pt x="142304" y="81915"/>
                  </a:moveTo>
                  <a:cubicBezTo>
                    <a:pt x="163449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3" y="103156"/>
                    <a:pt x="324326" y="122587"/>
                  </a:cubicBezTo>
                  <a:lnTo>
                    <a:pt x="380238" y="86582"/>
                  </a:lnTo>
                  <a:cubicBezTo>
                    <a:pt x="364426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4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006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260" y="414909"/>
                    <a:pt x="214694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6" y="355568"/>
                    <a:pt x="380238" y="327470"/>
                  </a:cubicBezTo>
                  <a:lnTo>
                    <a:pt x="324326" y="292227"/>
                  </a:lnTo>
                  <a:cubicBezTo>
                    <a:pt x="311563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3" y="321183"/>
                    <a:pt x="104489" y="304419"/>
                    <a:pt x="92488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8" y="132397"/>
                  </a:cubicBezTo>
                  <a:cubicBezTo>
                    <a:pt x="104489" y="110680"/>
                    <a:pt x="121063" y="93917"/>
                    <a:pt x="142304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:a16="http://schemas.microsoft.com/office/drawing/2014/main" id="{DF56F44D-A938-444B-A990-7227ADD76885}"/>
                </a:ext>
              </a:extLst>
            </p:cNvPr>
            <p:cNvSpPr/>
            <p:nvPr/>
          </p:nvSpPr>
          <p:spPr>
            <a:xfrm>
              <a:off x="12610433" y="9099708"/>
              <a:ext cx="380237" cy="414908"/>
            </a:xfrm>
            <a:custGeom>
              <a:avLst/>
              <a:gdLst>
                <a:gd name="connsiteX0" fmla="*/ 142208 w 380237"/>
                <a:gd name="connsiteY0" fmla="*/ 81915 h 414908"/>
                <a:gd name="connsiteX1" fmla="*/ 213836 w 380237"/>
                <a:gd name="connsiteY1" fmla="*/ 64294 h 414908"/>
                <a:gd name="connsiteX2" fmla="*/ 276701 w 380237"/>
                <a:gd name="connsiteY2" fmla="*/ 78867 h 414908"/>
                <a:gd name="connsiteX3" fmla="*/ 324231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8 w 380237"/>
                <a:gd name="connsiteY7" fmla="*/ 26479 h 414908"/>
                <a:gd name="connsiteX8" fmla="*/ 27623 w 380237"/>
                <a:gd name="connsiteY8" fmla="*/ 100108 h 414908"/>
                <a:gd name="connsiteX9" fmla="*/ 0 w 380237"/>
                <a:gd name="connsiteY9" fmla="*/ 207073 h 414908"/>
                <a:gd name="connsiteX10" fmla="*/ 27623 w 380237"/>
                <a:gd name="connsiteY10" fmla="*/ 314039 h 414908"/>
                <a:gd name="connsiteX11" fmla="*/ 103918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231 w 380237"/>
                <a:gd name="connsiteY15" fmla="*/ 292227 h 414908"/>
                <a:gd name="connsiteX16" fmla="*/ 276701 w 380237"/>
                <a:gd name="connsiteY16" fmla="*/ 335947 h 414908"/>
                <a:gd name="connsiteX17" fmla="*/ 213836 w 380237"/>
                <a:gd name="connsiteY17" fmla="*/ 350520 h 414908"/>
                <a:gd name="connsiteX18" fmla="*/ 142208 w 380237"/>
                <a:gd name="connsiteY18" fmla="*/ 332899 h 414908"/>
                <a:gd name="connsiteX19" fmla="*/ 92393 w 380237"/>
                <a:gd name="connsiteY19" fmla="*/ 282702 h 414908"/>
                <a:gd name="connsiteX20" fmla="*/ 74390 w 380237"/>
                <a:gd name="connsiteY20" fmla="*/ 207169 h 414908"/>
                <a:gd name="connsiteX21" fmla="*/ 92393 w 380237"/>
                <a:gd name="connsiteY21" fmla="*/ 132397 h 414908"/>
                <a:gd name="connsiteX22" fmla="*/ 142208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208" y="81915"/>
                  </a:moveTo>
                  <a:cubicBezTo>
                    <a:pt x="163449" y="70104"/>
                    <a:pt x="187262" y="64294"/>
                    <a:pt x="213836" y="64294"/>
                  </a:cubicBezTo>
                  <a:cubicBezTo>
                    <a:pt x="236791" y="64294"/>
                    <a:pt x="257746" y="69151"/>
                    <a:pt x="276701" y="78867"/>
                  </a:cubicBezTo>
                  <a:cubicBezTo>
                    <a:pt x="295656" y="88582"/>
                    <a:pt x="311468" y="103156"/>
                    <a:pt x="324231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2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8" y="26479"/>
                  </a:cubicBezTo>
                  <a:cubicBezTo>
                    <a:pt x="71438" y="44101"/>
                    <a:pt x="46101" y="68675"/>
                    <a:pt x="27623" y="100108"/>
                  </a:cubicBezTo>
                  <a:cubicBezTo>
                    <a:pt x="9240" y="131540"/>
                    <a:pt x="0" y="167164"/>
                    <a:pt x="0" y="207073"/>
                  </a:cubicBezTo>
                  <a:cubicBezTo>
                    <a:pt x="0" y="246983"/>
                    <a:pt x="9240" y="282607"/>
                    <a:pt x="27623" y="314039"/>
                  </a:cubicBezTo>
                  <a:cubicBezTo>
                    <a:pt x="46006" y="345472"/>
                    <a:pt x="71438" y="370141"/>
                    <a:pt x="103918" y="388048"/>
                  </a:cubicBezTo>
                  <a:cubicBezTo>
                    <a:pt x="136398" y="405955"/>
                    <a:pt x="173355" y="414909"/>
                    <a:pt x="214693" y="414909"/>
                  </a:cubicBezTo>
                  <a:cubicBezTo>
                    <a:pt x="251460" y="414909"/>
                    <a:pt x="284322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231" y="292227"/>
                  </a:lnTo>
                  <a:cubicBezTo>
                    <a:pt x="311468" y="311658"/>
                    <a:pt x="295656" y="326231"/>
                    <a:pt x="276701" y="335947"/>
                  </a:cubicBezTo>
                  <a:cubicBezTo>
                    <a:pt x="257842" y="345662"/>
                    <a:pt x="236791" y="350520"/>
                    <a:pt x="213836" y="350520"/>
                  </a:cubicBezTo>
                  <a:cubicBezTo>
                    <a:pt x="187262" y="350520"/>
                    <a:pt x="163354" y="344710"/>
                    <a:pt x="142208" y="332899"/>
                  </a:cubicBezTo>
                  <a:cubicBezTo>
                    <a:pt x="120968" y="321183"/>
                    <a:pt x="104394" y="304419"/>
                    <a:pt x="92393" y="282702"/>
                  </a:cubicBezTo>
                  <a:cubicBezTo>
                    <a:pt x="80391" y="260985"/>
                    <a:pt x="74390" y="235839"/>
                    <a:pt x="74390" y="207169"/>
                  </a:cubicBezTo>
                  <a:cubicBezTo>
                    <a:pt x="74390" y="178498"/>
                    <a:pt x="80391" y="154114"/>
                    <a:pt x="92393" y="132397"/>
                  </a:cubicBezTo>
                  <a:cubicBezTo>
                    <a:pt x="104394" y="110680"/>
                    <a:pt x="120968" y="93917"/>
                    <a:pt x="142208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:a16="http://schemas.microsoft.com/office/drawing/2014/main" id="{6C0FDBF8-F6AC-46C7-8502-99ED6EBA99E0}"/>
                </a:ext>
              </a:extLst>
            </p:cNvPr>
            <p:cNvSpPr/>
            <p:nvPr/>
          </p:nvSpPr>
          <p:spPr>
            <a:xfrm>
              <a:off x="13085730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753 w 389382"/>
                <a:gd name="connsiteY5" fmla="*/ 110395 h 406336"/>
                <a:gd name="connsiteX6" fmla="*/ 315753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753" y="110395"/>
                  </a:lnTo>
                  <a:lnTo>
                    <a:pt x="315753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0" name="Полилиния: фигура 119">
              <a:extLst>
                <a:ext uri="{FF2B5EF4-FFF2-40B4-BE49-F238E27FC236}">
                  <a16:creationId xmlns:a16="http://schemas.microsoft.com/office/drawing/2014/main" id="{EF926AEA-18BA-4931-AA4F-A08F6EF77876}"/>
                </a:ext>
              </a:extLst>
            </p:cNvPr>
            <p:cNvSpPr/>
            <p:nvPr/>
          </p:nvSpPr>
          <p:spPr>
            <a:xfrm>
              <a:off x="13687615" y="8944737"/>
              <a:ext cx="241363" cy="105822"/>
            </a:xfrm>
            <a:custGeom>
              <a:avLst/>
              <a:gdLst>
                <a:gd name="connsiteX0" fmla="*/ 32004 w 241363"/>
                <a:gd name="connsiteY0" fmla="*/ 78581 h 105822"/>
                <a:gd name="connsiteX1" fmla="*/ 120205 w 241363"/>
                <a:gd name="connsiteY1" fmla="*/ 105823 h 105822"/>
                <a:gd name="connsiteX2" fmla="*/ 208407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5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04" y="78581"/>
                  </a:moveTo>
                  <a:cubicBezTo>
                    <a:pt x="52959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7" y="78581"/>
                  </a:cubicBezTo>
                  <a:cubicBezTo>
                    <a:pt x="229838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5" y="7858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1" name="Полилиния: фигура 120">
              <a:extLst>
                <a:ext uri="{FF2B5EF4-FFF2-40B4-BE49-F238E27FC236}">
                  <a16:creationId xmlns:a16="http://schemas.microsoft.com/office/drawing/2014/main" id="{E9D842A4-4122-4120-8049-3DFC1468BB2E}"/>
                </a:ext>
              </a:extLst>
            </p:cNvPr>
            <p:cNvSpPr/>
            <p:nvPr/>
          </p:nvSpPr>
          <p:spPr>
            <a:xfrm>
              <a:off x="13617701" y="9103423"/>
              <a:ext cx="389382" cy="406336"/>
            </a:xfrm>
            <a:custGeom>
              <a:avLst/>
              <a:gdLst>
                <a:gd name="connsiteX0" fmla="*/ 73533 w 389382"/>
                <a:gd name="connsiteY0" fmla="*/ 295942 h 406336"/>
                <a:gd name="connsiteX1" fmla="*/ 73533 w 389382"/>
                <a:gd name="connsiteY1" fmla="*/ 0 h 406336"/>
                <a:gd name="connsiteX2" fmla="*/ 0 w 389382"/>
                <a:gd name="connsiteY2" fmla="*/ 0 h 406336"/>
                <a:gd name="connsiteX3" fmla="*/ 0 w 389382"/>
                <a:gd name="connsiteY3" fmla="*/ 406336 h 406336"/>
                <a:gd name="connsiteX4" fmla="*/ 67437 w 389382"/>
                <a:gd name="connsiteY4" fmla="*/ 406336 h 406336"/>
                <a:gd name="connsiteX5" fmla="*/ 315849 w 389382"/>
                <a:gd name="connsiteY5" fmla="*/ 110395 h 406336"/>
                <a:gd name="connsiteX6" fmla="*/ 315849 w 389382"/>
                <a:gd name="connsiteY6" fmla="*/ 406336 h 406336"/>
                <a:gd name="connsiteX7" fmla="*/ 389382 w 389382"/>
                <a:gd name="connsiteY7" fmla="*/ 406336 h 406336"/>
                <a:gd name="connsiteX8" fmla="*/ 389382 w 389382"/>
                <a:gd name="connsiteY8" fmla="*/ 0 h 406336"/>
                <a:gd name="connsiteX9" fmla="*/ 322707 w 389382"/>
                <a:gd name="connsiteY9" fmla="*/ 0 h 406336"/>
                <a:gd name="connsiteX10" fmla="*/ 73533 w 389382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382" h="406336">
                  <a:moveTo>
                    <a:pt x="73533" y="295942"/>
                  </a:move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382" y="406336"/>
                  </a:lnTo>
                  <a:lnTo>
                    <a:pt x="389382" y="0"/>
                  </a:lnTo>
                  <a:lnTo>
                    <a:pt x="322707" y="0"/>
                  </a:lnTo>
                  <a:lnTo>
                    <a:pt x="73533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2" name="Полилиния: фигура 121">
              <a:extLst>
                <a:ext uri="{FF2B5EF4-FFF2-40B4-BE49-F238E27FC236}">
                  <a16:creationId xmlns:a16="http://schemas.microsoft.com/office/drawing/2014/main" id="{D1406A04-785C-42B8-998F-D1B9CC57BDA2}"/>
                </a:ext>
              </a:extLst>
            </p:cNvPr>
            <p:cNvSpPr/>
            <p:nvPr/>
          </p:nvSpPr>
          <p:spPr>
            <a:xfrm>
              <a:off x="14112049" y="9099708"/>
              <a:ext cx="380237" cy="414908"/>
            </a:xfrm>
            <a:custGeom>
              <a:avLst/>
              <a:gdLst>
                <a:gd name="connsiteX0" fmla="*/ 142304 w 380237"/>
                <a:gd name="connsiteY0" fmla="*/ 81915 h 414908"/>
                <a:gd name="connsiteX1" fmla="*/ 213931 w 380237"/>
                <a:gd name="connsiteY1" fmla="*/ 64294 h 414908"/>
                <a:gd name="connsiteX2" fmla="*/ 276796 w 380237"/>
                <a:gd name="connsiteY2" fmla="*/ 78867 h 414908"/>
                <a:gd name="connsiteX3" fmla="*/ 324326 w 380237"/>
                <a:gd name="connsiteY3" fmla="*/ 122587 h 414908"/>
                <a:gd name="connsiteX4" fmla="*/ 380238 w 380237"/>
                <a:gd name="connsiteY4" fmla="*/ 86582 h 414908"/>
                <a:gd name="connsiteX5" fmla="*/ 313182 w 380237"/>
                <a:gd name="connsiteY5" fmla="*/ 22193 h 414908"/>
                <a:gd name="connsiteX6" fmla="*/ 214693 w 380237"/>
                <a:gd name="connsiteY6" fmla="*/ 0 h 414908"/>
                <a:gd name="connsiteX7" fmla="*/ 103917 w 380237"/>
                <a:gd name="connsiteY7" fmla="*/ 26479 h 414908"/>
                <a:gd name="connsiteX8" fmla="*/ 27622 w 380237"/>
                <a:gd name="connsiteY8" fmla="*/ 100108 h 414908"/>
                <a:gd name="connsiteX9" fmla="*/ 0 w 380237"/>
                <a:gd name="connsiteY9" fmla="*/ 207073 h 414908"/>
                <a:gd name="connsiteX10" fmla="*/ 27622 w 380237"/>
                <a:gd name="connsiteY10" fmla="*/ 314039 h 414908"/>
                <a:gd name="connsiteX11" fmla="*/ 103917 w 380237"/>
                <a:gd name="connsiteY11" fmla="*/ 388048 h 414908"/>
                <a:gd name="connsiteX12" fmla="*/ 214693 w 380237"/>
                <a:gd name="connsiteY12" fmla="*/ 414909 h 414908"/>
                <a:gd name="connsiteX13" fmla="*/ 313182 w 380237"/>
                <a:gd name="connsiteY13" fmla="*/ 392239 h 414908"/>
                <a:gd name="connsiteX14" fmla="*/ 380238 w 380237"/>
                <a:gd name="connsiteY14" fmla="*/ 327470 h 414908"/>
                <a:gd name="connsiteX15" fmla="*/ 324326 w 380237"/>
                <a:gd name="connsiteY15" fmla="*/ 292227 h 414908"/>
                <a:gd name="connsiteX16" fmla="*/ 276796 w 380237"/>
                <a:gd name="connsiteY16" fmla="*/ 335947 h 414908"/>
                <a:gd name="connsiteX17" fmla="*/ 213931 w 380237"/>
                <a:gd name="connsiteY17" fmla="*/ 350520 h 414908"/>
                <a:gd name="connsiteX18" fmla="*/ 142304 w 380237"/>
                <a:gd name="connsiteY18" fmla="*/ 332899 h 414908"/>
                <a:gd name="connsiteX19" fmla="*/ 92487 w 380237"/>
                <a:gd name="connsiteY19" fmla="*/ 282702 h 414908"/>
                <a:gd name="connsiteX20" fmla="*/ 74486 w 380237"/>
                <a:gd name="connsiteY20" fmla="*/ 207169 h 414908"/>
                <a:gd name="connsiteX21" fmla="*/ 92487 w 380237"/>
                <a:gd name="connsiteY21" fmla="*/ 132397 h 414908"/>
                <a:gd name="connsiteX22" fmla="*/ 142304 w 380237"/>
                <a:gd name="connsiteY22" fmla="*/ 82201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80237" h="414908">
                  <a:moveTo>
                    <a:pt x="142304" y="81915"/>
                  </a:moveTo>
                  <a:cubicBezTo>
                    <a:pt x="163544" y="70104"/>
                    <a:pt x="187452" y="64294"/>
                    <a:pt x="213931" y="64294"/>
                  </a:cubicBezTo>
                  <a:cubicBezTo>
                    <a:pt x="236982" y="64294"/>
                    <a:pt x="257842" y="69151"/>
                    <a:pt x="276796" y="78867"/>
                  </a:cubicBezTo>
                  <a:cubicBezTo>
                    <a:pt x="295656" y="88582"/>
                    <a:pt x="311562" y="103156"/>
                    <a:pt x="324326" y="122587"/>
                  </a:cubicBezTo>
                  <a:lnTo>
                    <a:pt x="380238" y="86582"/>
                  </a:lnTo>
                  <a:cubicBezTo>
                    <a:pt x="364427" y="58483"/>
                    <a:pt x="342043" y="36957"/>
                    <a:pt x="313182" y="22193"/>
                  </a:cubicBezTo>
                  <a:cubicBezTo>
                    <a:pt x="284321" y="7429"/>
                    <a:pt x="251460" y="0"/>
                    <a:pt x="214693" y="0"/>
                  </a:cubicBezTo>
                  <a:cubicBezTo>
                    <a:pt x="173260" y="0"/>
                    <a:pt x="136398" y="8858"/>
                    <a:pt x="103917" y="26479"/>
                  </a:cubicBezTo>
                  <a:cubicBezTo>
                    <a:pt x="71438" y="44101"/>
                    <a:pt x="46005" y="68675"/>
                    <a:pt x="27622" y="100108"/>
                  </a:cubicBezTo>
                  <a:cubicBezTo>
                    <a:pt x="9239" y="131540"/>
                    <a:pt x="0" y="167164"/>
                    <a:pt x="0" y="207073"/>
                  </a:cubicBezTo>
                  <a:cubicBezTo>
                    <a:pt x="0" y="246983"/>
                    <a:pt x="9239" y="282607"/>
                    <a:pt x="27622" y="314039"/>
                  </a:cubicBezTo>
                  <a:cubicBezTo>
                    <a:pt x="46005" y="345472"/>
                    <a:pt x="71438" y="370141"/>
                    <a:pt x="103917" y="388048"/>
                  </a:cubicBezTo>
                  <a:cubicBezTo>
                    <a:pt x="136398" y="405955"/>
                    <a:pt x="173260" y="414909"/>
                    <a:pt x="214693" y="414909"/>
                  </a:cubicBezTo>
                  <a:cubicBezTo>
                    <a:pt x="251460" y="414909"/>
                    <a:pt x="284321" y="407384"/>
                    <a:pt x="313182" y="392239"/>
                  </a:cubicBezTo>
                  <a:cubicBezTo>
                    <a:pt x="342043" y="377190"/>
                    <a:pt x="364427" y="355568"/>
                    <a:pt x="380238" y="327470"/>
                  </a:cubicBezTo>
                  <a:lnTo>
                    <a:pt x="324326" y="292227"/>
                  </a:lnTo>
                  <a:cubicBezTo>
                    <a:pt x="311562" y="311658"/>
                    <a:pt x="295656" y="326231"/>
                    <a:pt x="276796" y="335947"/>
                  </a:cubicBezTo>
                  <a:cubicBezTo>
                    <a:pt x="257842" y="345662"/>
                    <a:pt x="236887" y="350520"/>
                    <a:pt x="213931" y="350520"/>
                  </a:cubicBezTo>
                  <a:cubicBezTo>
                    <a:pt x="187357" y="350520"/>
                    <a:pt x="163449" y="344710"/>
                    <a:pt x="142304" y="332899"/>
                  </a:cubicBezTo>
                  <a:cubicBezTo>
                    <a:pt x="121062" y="321183"/>
                    <a:pt x="104489" y="304419"/>
                    <a:pt x="92487" y="282702"/>
                  </a:cubicBezTo>
                  <a:cubicBezTo>
                    <a:pt x="80486" y="260985"/>
                    <a:pt x="74486" y="235839"/>
                    <a:pt x="74486" y="207169"/>
                  </a:cubicBezTo>
                  <a:cubicBezTo>
                    <a:pt x="74486" y="178498"/>
                    <a:pt x="80486" y="154114"/>
                    <a:pt x="92487" y="132397"/>
                  </a:cubicBezTo>
                  <a:cubicBezTo>
                    <a:pt x="104489" y="110680"/>
                    <a:pt x="121062" y="93917"/>
                    <a:pt x="142304" y="8220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3" name="Полилиния: фигура 122">
              <a:extLst>
                <a:ext uri="{FF2B5EF4-FFF2-40B4-BE49-F238E27FC236}">
                  <a16:creationId xmlns:a16="http://schemas.microsoft.com/office/drawing/2014/main" id="{C8BF9CC1-5A33-4868-BC9E-FE67B9CDB62F}"/>
                </a:ext>
              </a:extLst>
            </p:cNvPr>
            <p:cNvSpPr/>
            <p:nvPr/>
          </p:nvSpPr>
          <p:spPr>
            <a:xfrm>
              <a:off x="14587442" y="9103423"/>
              <a:ext cx="380904" cy="406336"/>
            </a:xfrm>
            <a:custGeom>
              <a:avLst/>
              <a:gdLst>
                <a:gd name="connsiteX0" fmla="*/ 370237 w 380904"/>
                <a:gd name="connsiteY0" fmla="*/ 0 h 406336"/>
                <a:gd name="connsiteX1" fmla="*/ 291275 w 380904"/>
                <a:gd name="connsiteY1" fmla="*/ 0 h 406336"/>
                <a:gd name="connsiteX2" fmla="*/ 159448 w 380904"/>
                <a:gd name="connsiteY2" fmla="*/ 171736 h 406336"/>
                <a:gd name="connsiteX3" fmla="*/ 73533 w 380904"/>
                <a:gd name="connsiteY3" fmla="*/ 171736 h 406336"/>
                <a:gd name="connsiteX4" fmla="*/ 73533 w 380904"/>
                <a:gd name="connsiteY4" fmla="*/ 0 h 406336"/>
                <a:gd name="connsiteX5" fmla="*/ 0 w 380904"/>
                <a:gd name="connsiteY5" fmla="*/ 0 h 406336"/>
                <a:gd name="connsiteX6" fmla="*/ 0 w 380904"/>
                <a:gd name="connsiteY6" fmla="*/ 406336 h 406336"/>
                <a:gd name="connsiteX7" fmla="*/ 73533 w 380904"/>
                <a:gd name="connsiteY7" fmla="*/ 406336 h 406336"/>
                <a:gd name="connsiteX8" fmla="*/ 73533 w 380904"/>
                <a:gd name="connsiteY8" fmla="*/ 234601 h 406336"/>
                <a:gd name="connsiteX9" fmla="*/ 157829 w 380904"/>
                <a:gd name="connsiteY9" fmla="*/ 234601 h 406336"/>
                <a:gd name="connsiteX10" fmla="*/ 294323 w 380904"/>
                <a:gd name="connsiteY10" fmla="*/ 406336 h 406336"/>
                <a:gd name="connsiteX11" fmla="*/ 380905 w 380904"/>
                <a:gd name="connsiteY11" fmla="*/ 406336 h 406336"/>
                <a:gd name="connsiteX12" fmla="*/ 216122 w 380904"/>
                <a:gd name="connsiteY12" fmla="*/ 195453 h 406336"/>
                <a:gd name="connsiteX13" fmla="*/ 370237 w 380904"/>
                <a:gd name="connsiteY13" fmla="*/ 0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80904" h="406336">
                  <a:moveTo>
                    <a:pt x="370237" y="0"/>
                  </a:moveTo>
                  <a:lnTo>
                    <a:pt x="291275" y="0"/>
                  </a:lnTo>
                  <a:lnTo>
                    <a:pt x="159448" y="171736"/>
                  </a:lnTo>
                  <a:lnTo>
                    <a:pt x="73533" y="171736"/>
                  </a:lnTo>
                  <a:lnTo>
                    <a:pt x="73533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73533" y="406336"/>
                  </a:lnTo>
                  <a:lnTo>
                    <a:pt x="73533" y="234601"/>
                  </a:lnTo>
                  <a:lnTo>
                    <a:pt x="157829" y="234601"/>
                  </a:lnTo>
                  <a:lnTo>
                    <a:pt x="294323" y="406336"/>
                  </a:lnTo>
                  <a:lnTo>
                    <a:pt x="380905" y="406336"/>
                  </a:lnTo>
                  <a:lnTo>
                    <a:pt x="216122" y="195453"/>
                  </a:lnTo>
                  <a:lnTo>
                    <a:pt x="370237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4" name="Полилиния: фигура 123">
              <a:extLst>
                <a:ext uri="{FF2B5EF4-FFF2-40B4-BE49-F238E27FC236}">
                  <a16:creationId xmlns:a16="http://schemas.microsoft.com/office/drawing/2014/main" id="{9DCBC496-B7C2-424B-8F4B-5A006D4722D7}"/>
                </a:ext>
              </a:extLst>
            </p:cNvPr>
            <p:cNvSpPr/>
            <p:nvPr/>
          </p:nvSpPr>
          <p:spPr>
            <a:xfrm>
              <a:off x="14994350" y="9099613"/>
              <a:ext cx="422528" cy="414908"/>
            </a:xfrm>
            <a:custGeom>
              <a:avLst/>
              <a:gdLst>
                <a:gd name="connsiteX0" fmla="*/ 320135 w 422528"/>
                <a:gd name="connsiteY0" fmla="*/ 26479 h 414908"/>
                <a:gd name="connsiteX1" fmla="*/ 211645 w 422528"/>
                <a:gd name="connsiteY1" fmla="*/ 0 h 414908"/>
                <a:gd name="connsiteX2" fmla="*/ 102775 w 422528"/>
                <a:gd name="connsiteY2" fmla="*/ 26479 h 414908"/>
                <a:gd name="connsiteX3" fmla="*/ 27241 w 422528"/>
                <a:gd name="connsiteY3" fmla="*/ 100108 h 414908"/>
                <a:gd name="connsiteX4" fmla="*/ 0 w 422528"/>
                <a:gd name="connsiteY4" fmla="*/ 207073 h 414908"/>
                <a:gd name="connsiteX5" fmla="*/ 27241 w 422528"/>
                <a:gd name="connsiteY5" fmla="*/ 314039 h 414908"/>
                <a:gd name="connsiteX6" fmla="*/ 102775 w 422528"/>
                <a:gd name="connsiteY6" fmla="*/ 388048 h 414908"/>
                <a:gd name="connsiteX7" fmla="*/ 211645 w 422528"/>
                <a:gd name="connsiteY7" fmla="*/ 414909 h 414908"/>
                <a:gd name="connsiteX8" fmla="*/ 320135 w 422528"/>
                <a:gd name="connsiteY8" fmla="*/ 388048 h 414908"/>
                <a:gd name="connsiteX9" fmla="*/ 395288 w 422528"/>
                <a:gd name="connsiteY9" fmla="*/ 314039 h 414908"/>
                <a:gd name="connsiteX10" fmla="*/ 422529 w 422528"/>
                <a:gd name="connsiteY10" fmla="*/ 207073 h 414908"/>
                <a:gd name="connsiteX11" fmla="*/ 395288 w 422528"/>
                <a:gd name="connsiteY11" fmla="*/ 100108 h 414908"/>
                <a:gd name="connsiteX12" fmla="*/ 320135 w 422528"/>
                <a:gd name="connsiteY12" fmla="*/ 26479 h 414908"/>
                <a:gd name="connsiteX13" fmla="*/ 330517 w 422528"/>
                <a:gd name="connsiteY13" fmla="*/ 281750 h 414908"/>
                <a:gd name="connsiteX14" fmla="*/ 281844 w 422528"/>
                <a:gd name="connsiteY14" fmla="*/ 332327 h 414908"/>
                <a:gd name="connsiteX15" fmla="*/ 211741 w 422528"/>
                <a:gd name="connsiteY15" fmla="*/ 350330 h 414908"/>
                <a:gd name="connsiteX16" fmla="*/ 141637 w 422528"/>
                <a:gd name="connsiteY16" fmla="*/ 332327 h 414908"/>
                <a:gd name="connsiteX17" fmla="*/ 92583 w 422528"/>
                <a:gd name="connsiteY17" fmla="*/ 281750 h 414908"/>
                <a:gd name="connsiteX18" fmla="*/ 74580 w 422528"/>
                <a:gd name="connsiteY18" fmla="*/ 206978 h 414908"/>
                <a:gd name="connsiteX19" fmla="*/ 92583 w 422528"/>
                <a:gd name="connsiteY19" fmla="*/ 132207 h 414908"/>
                <a:gd name="connsiteX20" fmla="*/ 141637 w 422528"/>
                <a:gd name="connsiteY20" fmla="*/ 82010 h 414908"/>
                <a:gd name="connsiteX21" fmla="*/ 211741 w 422528"/>
                <a:gd name="connsiteY21" fmla="*/ 64389 h 414908"/>
                <a:gd name="connsiteX22" fmla="*/ 281844 w 422528"/>
                <a:gd name="connsiteY22" fmla="*/ 82010 h 414908"/>
                <a:gd name="connsiteX23" fmla="*/ 330517 w 422528"/>
                <a:gd name="connsiteY23" fmla="*/ 132207 h 414908"/>
                <a:gd name="connsiteX24" fmla="*/ 348139 w 422528"/>
                <a:gd name="connsiteY24" fmla="*/ 206978 h 414908"/>
                <a:gd name="connsiteX25" fmla="*/ 330517 w 422528"/>
                <a:gd name="connsiteY25" fmla="*/ 281750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22528" h="414908">
                  <a:moveTo>
                    <a:pt x="320135" y="26479"/>
                  </a:moveTo>
                  <a:cubicBezTo>
                    <a:pt x="288226" y="8858"/>
                    <a:pt x="252031" y="0"/>
                    <a:pt x="211645" y="0"/>
                  </a:cubicBezTo>
                  <a:cubicBezTo>
                    <a:pt x="171259" y="0"/>
                    <a:pt x="134969" y="8858"/>
                    <a:pt x="102775" y="26479"/>
                  </a:cubicBezTo>
                  <a:cubicBezTo>
                    <a:pt x="70580" y="44101"/>
                    <a:pt x="45434" y="68675"/>
                    <a:pt x="27241" y="100108"/>
                  </a:cubicBezTo>
                  <a:cubicBezTo>
                    <a:pt x="9144" y="131540"/>
                    <a:pt x="0" y="167164"/>
                    <a:pt x="0" y="207073"/>
                  </a:cubicBezTo>
                  <a:cubicBezTo>
                    <a:pt x="0" y="246983"/>
                    <a:pt x="9048" y="282607"/>
                    <a:pt x="27241" y="314039"/>
                  </a:cubicBezTo>
                  <a:cubicBezTo>
                    <a:pt x="45434" y="345472"/>
                    <a:pt x="70580" y="370142"/>
                    <a:pt x="102775" y="388048"/>
                  </a:cubicBezTo>
                  <a:cubicBezTo>
                    <a:pt x="134969" y="405955"/>
                    <a:pt x="171259" y="414909"/>
                    <a:pt x="211645" y="414909"/>
                  </a:cubicBezTo>
                  <a:cubicBezTo>
                    <a:pt x="252031" y="414909"/>
                    <a:pt x="288131" y="405955"/>
                    <a:pt x="320135" y="388048"/>
                  </a:cubicBezTo>
                  <a:cubicBezTo>
                    <a:pt x="352044" y="370142"/>
                    <a:pt x="377094" y="345472"/>
                    <a:pt x="395288" y="314039"/>
                  </a:cubicBezTo>
                  <a:cubicBezTo>
                    <a:pt x="413480" y="282607"/>
                    <a:pt x="422529" y="246983"/>
                    <a:pt x="422529" y="207073"/>
                  </a:cubicBezTo>
                  <a:cubicBezTo>
                    <a:pt x="422529" y="167164"/>
                    <a:pt x="413480" y="131540"/>
                    <a:pt x="395288" y="100108"/>
                  </a:cubicBezTo>
                  <a:cubicBezTo>
                    <a:pt x="377190" y="68675"/>
                    <a:pt x="352139" y="44196"/>
                    <a:pt x="320135" y="26479"/>
                  </a:cubicBezTo>
                  <a:close/>
                  <a:moveTo>
                    <a:pt x="330517" y="281750"/>
                  </a:moveTo>
                  <a:cubicBezTo>
                    <a:pt x="318706" y="303467"/>
                    <a:pt x="302514" y="320326"/>
                    <a:pt x="281844" y="332327"/>
                  </a:cubicBezTo>
                  <a:cubicBezTo>
                    <a:pt x="261175" y="344329"/>
                    <a:pt x="237744" y="350330"/>
                    <a:pt x="211741" y="350330"/>
                  </a:cubicBezTo>
                  <a:cubicBezTo>
                    <a:pt x="185738" y="350330"/>
                    <a:pt x="162306" y="344329"/>
                    <a:pt x="141637" y="332327"/>
                  </a:cubicBezTo>
                  <a:cubicBezTo>
                    <a:pt x="120967" y="320326"/>
                    <a:pt x="104584" y="303467"/>
                    <a:pt x="92583" y="281750"/>
                  </a:cubicBezTo>
                  <a:cubicBezTo>
                    <a:pt x="80581" y="260033"/>
                    <a:pt x="74580" y="235077"/>
                    <a:pt x="74580" y="206978"/>
                  </a:cubicBezTo>
                  <a:cubicBezTo>
                    <a:pt x="74580" y="178879"/>
                    <a:pt x="80581" y="153924"/>
                    <a:pt x="92583" y="132207"/>
                  </a:cubicBezTo>
                  <a:cubicBezTo>
                    <a:pt x="104584" y="110490"/>
                    <a:pt x="120967" y="93726"/>
                    <a:pt x="141637" y="82010"/>
                  </a:cubicBezTo>
                  <a:cubicBezTo>
                    <a:pt x="162306" y="70199"/>
                    <a:pt x="185642" y="64389"/>
                    <a:pt x="211741" y="64389"/>
                  </a:cubicBezTo>
                  <a:cubicBezTo>
                    <a:pt x="237839" y="64389"/>
                    <a:pt x="261175" y="70295"/>
                    <a:pt x="281844" y="82010"/>
                  </a:cubicBezTo>
                  <a:cubicBezTo>
                    <a:pt x="302514" y="93726"/>
                    <a:pt x="318801" y="110490"/>
                    <a:pt x="330517" y="132207"/>
                  </a:cubicBezTo>
                  <a:cubicBezTo>
                    <a:pt x="342329" y="153924"/>
                    <a:pt x="348139" y="178879"/>
                    <a:pt x="348139" y="206978"/>
                  </a:cubicBezTo>
                  <a:cubicBezTo>
                    <a:pt x="348139" y="235077"/>
                    <a:pt x="342233" y="260033"/>
                    <a:pt x="330517" y="2817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5" name="Полилиния: фигура 124">
              <a:extLst>
                <a:ext uri="{FF2B5EF4-FFF2-40B4-BE49-F238E27FC236}">
                  <a16:creationId xmlns:a16="http://schemas.microsoft.com/office/drawing/2014/main" id="{DE0B97DA-212B-4AD6-803C-2BA92362F443}"/>
                </a:ext>
              </a:extLst>
            </p:cNvPr>
            <p:cNvSpPr/>
            <p:nvPr/>
          </p:nvSpPr>
          <p:spPr>
            <a:xfrm>
              <a:off x="15593282" y="8944737"/>
              <a:ext cx="241363" cy="105822"/>
            </a:xfrm>
            <a:custGeom>
              <a:avLst/>
              <a:gdLst>
                <a:gd name="connsiteX0" fmla="*/ 32099 w 241363"/>
                <a:gd name="connsiteY0" fmla="*/ 78581 h 105822"/>
                <a:gd name="connsiteX1" fmla="*/ 120205 w 241363"/>
                <a:gd name="connsiteY1" fmla="*/ 105823 h 105822"/>
                <a:gd name="connsiteX2" fmla="*/ 208406 w 241363"/>
                <a:gd name="connsiteY2" fmla="*/ 78581 h 105822"/>
                <a:gd name="connsiteX3" fmla="*/ 241363 w 241363"/>
                <a:gd name="connsiteY3" fmla="*/ 0 h 105822"/>
                <a:gd name="connsiteX4" fmla="*/ 190023 w 241363"/>
                <a:gd name="connsiteY4" fmla="*/ 0 h 105822"/>
                <a:gd name="connsiteX5" fmla="*/ 170116 w 241363"/>
                <a:gd name="connsiteY5" fmla="*/ 45625 h 105822"/>
                <a:gd name="connsiteX6" fmla="*/ 119539 w 241363"/>
                <a:gd name="connsiteY6" fmla="*/ 62865 h 105822"/>
                <a:gd name="connsiteX7" fmla="*/ 69342 w 241363"/>
                <a:gd name="connsiteY7" fmla="*/ 45625 h 105822"/>
                <a:gd name="connsiteX8" fmla="*/ 49816 w 241363"/>
                <a:gd name="connsiteY8" fmla="*/ 0 h 105822"/>
                <a:gd name="connsiteX9" fmla="*/ 0 w 241363"/>
                <a:gd name="connsiteY9" fmla="*/ 0 h 105822"/>
                <a:gd name="connsiteX10" fmla="*/ 32194 w 241363"/>
                <a:gd name="connsiteY10" fmla="*/ 78581 h 10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63" h="105822">
                  <a:moveTo>
                    <a:pt x="32099" y="78581"/>
                  </a:moveTo>
                  <a:cubicBezTo>
                    <a:pt x="53054" y="96679"/>
                    <a:pt x="82391" y="105823"/>
                    <a:pt x="120205" y="105823"/>
                  </a:cubicBezTo>
                  <a:cubicBezTo>
                    <a:pt x="158019" y="105823"/>
                    <a:pt x="186880" y="96774"/>
                    <a:pt x="208406" y="78581"/>
                  </a:cubicBezTo>
                  <a:cubicBezTo>
                    <a:pt x="229933" y="60388"/>
                    <a:pt x="240887" y="34290"/>
                    <a:pt x="241363" y="0"/>
                  </a:cubicBezTo>
                  <a:lnTo>
                    <a:pt x="190023" y="0"/>
                  </a:lnTo>
                  <a:cubicBezTo>
                    <a:pt x="189547" y="18859"/>
                    <a:pt x="182880" y="34100"/>
                    <a:pt x="170116" y="45625"/>
                  </a:cubicBezTo>
                  <a:cubicBezTo>
                    <a:pt x="157353" y="57150"/>
                    <a:pt x="140494" y="62865"/>
                    <a:pt x="119539" y="62865"/>
                  </a:cubicBezTo>
                  <a:cubicBezTo>
                    <a:pt x="98584" y="62865"/>
                    <a:pt x="81819" y="57150"/>
                    <a:pt x="69342" y="45625"/>
                  </a:cubicBezTo>
                  <a:cubicBezTo>
                    <a:pt x="56769" y="34195"/>
                    <a:pt x="50292" y="18955"/>
                    <a:pt x="49816" y="0"/>
                  </a:cubicBezTo>
                  <a:lnTo>
                    <a:pt x="0" y="0"/>
                  </a:lnTo>
                  <a:cubicBezTo>
                    <a:pt x="476" y="34195"/>
                    <a:pt x="11239" y="60388"/>
                    <a:pt x="32194" y="7858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6" name="Полилиния: фигура 125">
              <a:extLst>
                <a:ext uri="{FF2B5EF4-FFF2-40B4-BE49-F238E27FC236}">
                  <a16:creationId xmlns:a16="http://schemas.microsoft.com/office/drawing/2014/main" id="{59D6A05F-5320-4AE6-AF36-4D1BB64E4CBA}"/>
                </a:ext>
              </a:extLst>
            </p:cNvPr>
            <p:cNvSpPr/>
            <p:nvPr/>
          </p:nvSpPr>
          <p:spPr>
            <a:xfrm>
              <a:off x="15523368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7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7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7" name="Полилиния: фигура 126">
              <a:extLst>
                <a:ext uri="{FF2B5EF4-FFF2-40B4-BE49-F238E27FC236}">
                  <a16:creationId xmlns:a16="http://schemas.microsoft.com/office/drawing/2014/main" id="{3DCCDBCC-BBEF-4EB1-A757-7A3C7A47B4DA}"/>
                </a:ext>
              </a:extLst>
            </p:cNvPr>
            <p:cNvSpPr/>
            <p:nvPr/>
          </p:nvSpPr>
          <p:spPr>
            <a:xfrm>
              <a:off x="16224885" y="8953119"/>
              <a:ext cx="640841" cy="576548"/>
            </a:xfrm>
            <a:custGeom>
              <a:avLst/>
              <a:gdLst>
                <a:gd name="connsiteX0" fmla="*/ 566071 w 640841"/>
                <a:gd name="connsiteY0" fmla="*/ 120777 h 576548"/>
                <a:gd name="connsiteX1" fmla="*/ 356425 w 640841"/>
                <a:gd name="connsiteY1" fmla="*/ 54483 h 576548"/>
                <a:gd name="connsiteX2" fmla="*/ 356425 w 640841"/>
                <a:gd name="connsiteY2" fmla="*/ 0 h 576548"/>
                <a:gd name="connsiteX3" fmla="*/ 285179 w 640841"/>
                <a:gd name="connsiteY3" fmla="*/ 0 h 576548"/>
                <a:gd name="connsiteX4" fmla="*/ 285179 w 640841"/>
                <a:gd name="connsiteY4" fmla="*/ 54483 h 576548"/>
                <a:gd name="connsiteX5" fmla="*/ 74771 w 640841"/>
                <a:gd name="connsiteY5" fmla="*/ 120396 h 576548"/>
                <a:gd name="connsiteX6" fmla="*/ 0 w 640841"/>
                <a:gd name="connsiteY6" fmla="*/ 287560 h 576548"/>
                <a:gd name="connsiteX7" fmla="*/ 74771 w 640841"/>
                <a:gd name="connsiteY7" fmla="*/ 453866 h 576548"/>
                <a:gd name="connsiteX8" fmla="*/ 285179 w 640841"/>
                <a:gd name="connsiteY8" fmla="*/ 519779 h 576548"/>
                <a:gd name="connsiteX9" fmla="*/ 285179 w 640841"/>
                <a:gd name="connsiteY9" fmla="*/ 576548 h 576548"/>
                <a:gd name="connsiteX10" fmla="*/ 356425 w 640841"/>
                <a:gd name="connsiteY10" fmla="*/ 576548 h 576548"/>
                <a:gd name="connsiteX11" fmla="*/ 356425 w 640841"/>
                <a:gd name="connsiteY11" fmla="*/ 519779 h 576548"/>
                <a:gd name="connsiteX12" fmla="*/ 566452 w 640841"/>
                <a:gd name="connsiteY12" fmla="*/ 454628 h 576548"/>
                <a:gd name="connsiteX13" fmla="*/ 640842 w 640841"/>
                <a:gd name="connsiteY13" fmla="*/ 287465 h 576548"/>
                <a:gd name="connsiteX14" fmla="*/ 566071 w 640841"/>
                <a:gd name="connsiteY14" fmla="*/ 120777 h 576548"/>
                <a:gd name="connsiteX15" fmla="*/ 285083 w 640841"/>
                <a:gd name="connsiteY15" fmla="*/ 460058 h 576548"/>
                <a:gd name="connsiteX16" fmla="*/ 129064 w 640841"/>
                <a:gd name="connsiteY16" fmla="*/ 409861 h 576548"/>
                <a:gd name="connsiteX17" fmla="*/ 74200 w 640841"/>
                <a:gd name="connsiteY17" fmla="*/ 287560 h 576548"/>
                <a:gd name="connsiteX18" fmla="*/ 128206 w 640841"/>
                <a:gd name="connsiteY18" fmla="*/ 164878 h 576548"/>
                <a:gd name="connsiteX19" fmla="*/ 284988 w 640841"/>
                <a:gd name="connsiteY19" fmla="*/ 115062 h 576548"/>
                <a:gd name="connsiteX20" fmla="*/ 284988 w 640841"/>
                <a:gd name="connsiteY20" fmla="*/ 459962 h 576548"/>
                <a:gd name="connsiteX21" fmla="*/ 513207 w 640841"/>
                <a:gd name="connsiteY21" fmla="*/ 409861 h 576548"/>
                <a:gd name="connsiteX22" fmla="*/ 356425 w 640841"/>
                <a:gd name="connsiteY22" fmla="*/ 460058 h 576548"/>
                <a:gd name="connsiteX23" fmla="*/ 356425 w 640841"/>
                <a:gd name="connsiteY23" fmla="*/ 115157 h 576548"/>
                <a:gd name="connsiteX24" fmla="*/ 512445 w 640841"/>
                <a:gd name="connsiteY24" fmla="*/ 165354 h 576548"/>
                <a:gd name="connsiteX25" fmla="*/ 567214 w 640841"/>
                <a:gd name="connsiteY25" fmla="*/ 286893 h 576548"/>
                <a:gd name="connsiteX26" fmla="*/ 513207 w 640841"/>
                <a:gd name="connsiteY26" fmla="*/ 409956 h 57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40841" h="576548">
                  <a:moveTo>
                    <a:pt x="566071" y="120777"/>
                  </a:moveTo>
                  <a:cubicBezTo>
                    <a:pt x="516255" y="80105"/>
                    <a:pt x="446341" y="58102"/>
                    <a:pt x="356425" y="54483"/>
                  </a:cubicBezTo>
                  <a:lnTo>
                    <a:pt x="356425" y="0"/>
                  </a:lnTo>
                  <a:lnTo>
                    <a:pt x="285179" y="0"/>
                  </a:lnTo>
                  <a:lnTo>
                    <a:pt x="285179" y="54483"/>
                  </a:lnTo>
                  <a:cubicBezTo>
                    <a:pt x="194691" y="58102"/>
                    <a:pt x="124587" y="80010"/>
                    <a:pt x="74771" y="120396"/>
                  </a:cubicBezTo>
                  <a:cubicBezTo>
                    <a:pt x="24955" y="160782"/>
                    <a:pt x="0" y="216503"/>
                    <a:pt x="0" y="287560"/>
                  </a:cubicBezTo>
                  <a:cubicBezTo>
                    <a:pt x="0" y="358616"/>
                    <a:pt x="24860" y="413575"/>
                    <a:pt x="74771" y="453866"/>
                  </a:cubicBezTo>
                  <a:cubicBezTo>
                    <a:pt x="124587" y="494252"/>
                    <a:pt x="194691" y="516255"/>
                    <a:pt x="285179" y="519779"/>
                  </a:cubicBezTo>
                  <a:lnTo>
                    <a:pt x="285179" y="576548"/>
                  </a:lnTo>
                  <a:lnTo>
                    <a:pt x="356425" y="576548"/>
                  </a:lnTo>
                  <a:lnTo>
                    <a:pt x="356425" y="519779"/>
                  </a:lnTo>
                  <a:cubicBezTo>
                    <a:pt x="446913" y="516731"/>
                    <a:pt x="516921" y="495014"/>
                    <a:pt x="566452" y="454628"/>
                  </a:cubicBezTo>
                  <a:cubicBezTo>
                    <a:pt x="616077" y="414242"/>
                    <a:pt x="640842" y="358616"/>
                    <a:pt x="640842" y="287465"/>
                  </a:cubicBezTo>
                  <a:cubicBezTo>
                    <a:pt x="640842" y="216313"/>
                    <a:pt x="615886" y="161353"/>
                    <a:pt x="566071" y="120777"/>
                  </a:cubicBezTo>
                  <a:close/>
                  <a:moveTo>
                    <a:pt x="285083" y="460058"/>
                  </a:moveTo>
                  <a:cubicBezTo>
                    <a:pt x="217646" y="455962"/>
                    <a:pt x="165639" y="439293"/>
                    <a:pt x="129064" y="409861"/>
                  </a:cubicBezTo>
                  <a:cubicBezTo>
                    <a:pt x="92487" y="380428"/>
                    <a:pt x="74200" y="339661"/>
                    <a:pt x="74200" y="287560"/>
                  </a:cubicBezTo>
                  <a:cubicBezTo>
                    <a:pt x="74200" y="235458"/>
                    <a:pt x="92202" y="194024"/>
                    <a:pt x="128206" y="164878"/>
                  </a:cubicBezTo>
                  <a:cubicBezTo>
                    <a:pt x="164211" y="135731"/>
                    <a:pt x="216503" y="119158"/>
                    <a:pt x="284988" y="115062"/>
                  </a:cubicBezTo>
                  <a:lnTo>
                    <a:pt x="284988" y="459962"/>
                  </a:lnTo>
                  <a:close/>
                  <a:moveTo>
                    <a:pt x="513207" y="409861"/>
                  </a:moveTo>
                  <a:cubicBezTo>
                    <a:pt x="477107" y="439198"/>
                    <a:pt x="424910" y="455962"/>
                    <a:pt x="356425" y="460058"/>
                  </a:cubicBezTo>
                  <a:lnTo>
                    <a:pt x="356425" y="115157"/>
                  </a:lnTo>
                  <a:cubicBezTo>
                    <a:pt x="423863" y="119253"/>
                    <a:pt x="475869" y="135922"/>
                    <a:pt x="512445" y="165354"/>
                  </a:cubicBezTo>
                  <a:cubicBezTo>
                    <a:pt x="548926" y="194786"/>
                    <a:pt x="567214" y="235267"/>
                    <a:pt x="567214" y="286893"/>
                  </a:cubicBezTo>
                  <a:cubicBezTo>
                    <a:pt x="567214" y="338518"/>
                    <a:pt x="549211" y="380524"/>
                    <a:pt x="513207" y="4099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8" name="Полилиния: фигура 127">
              <a:extLst>
                <a:ext uri="{FF2B5EF4-FFF2-40B4-BE49-F238E27FC236}">
                  <a16:creationId xmlns:a16="http://schemas.microsoft.com/office/drawing/2014/main" id="{28194BB5-8CE8-4064-B546-E7404EFD1CBA}"/>
                </a:ext>
              </a:extLst>
            </p:cNvPr>
            <p:cNvSpPr/>
            <p:nvPr/>
          </p:nvSpPr>
          <p:spPr>
            <a:xfrm>
              <a:off x="16933830" y="9099613"/>
              <a:ext cx="404811" cy="414908"/>
            </a:xfrm>
            <a:custGeom>
              <a:avLst/>
              <a:gdLst>
                <a:gd name="connsiteX0" fmla="*/ 307848 w 404811"/>
                <a:gd name="connsiteY0" fmla="*/ 26479 h 414908"/>
                <a:gd name="connsiteX1" fmla="*/ 204025 w 404811"/>
                <a:gd name="connsiteY1" fmla="*/ 0 h 414908"/>
                <a:gd name="connsiteX2" fmla="*/ 99346 w 404811"/>
                <a:gd name="connsiteY2" fmla="*/ 26479 h 414908"/>
                <a:gd name="connsiteX3" fmla="*/ 26479 w 404811"/>
                <a:gd name="connsiteY3" fmla="*/ 100489 h 414908"/>
                <a:gd name="connsiteX4" fmla="*/ 0 w 404811"/>
                <a:gd name="connsiteY4" fmla="*/ 207073 h 414908"/>
                <a:gd name="connsiteX5" fmla="*/ 27241 w 404811"/>
                <a:gd name="connsiteY5" fmla="*/ 314420 h 414908"/>
                <a:gd name="connsiteX6" fmla="*/ 104299 w 404811"/>
                <a:gd name="connsiteY6" fmla="*/ 388430 h 414908"/>
                <a:gd name="connsiteX7" fmla="*/ 218504 w 404811"/>
                <a:gd name="connsiteY7" fmla="*/ 414909 h 414908"/>
                <a:gd name="connsiteX8" fmla="*/ 310134 w 404811"/>
                <a:gd name="connsiteY8" fmla="*/ 398050 h 414908"/>
                <a:gd name="connsiteX9" fmla="*/ 378714 w 404811"/>
                <a:gd name="connsiteY9" fmla="*/ 348996 h 414908"/>
                <a:gd name="connsiteX10" fmla="*/ 338042 w 404811"/>
                <a:gd name="connsiteY10" fmla="*/ 301466 h 414908"/>
                <a:gd name="connsiteX11" fmla="*/ 220789 w 404811"/>
                <a:gd name="connsiteY11" fmla="*/ 350520 h 414908"/>
                <a:gd name="connsiteX12" fmla="*/ 120777 w 404811"/>
                <a:gd name="connsiteY12" fmla="*/ 317945 h 414908"/>
                <a:gd name="connsiteX13" fmla="*/ 73628 w 404811"/>
                <a:gd name="connsiteY13" fmla="*/ 231743 h 414908"/>
                <a:gd name="connsiteX14" fmla="*/ 403289 w 404811"/>
                <a:gd name="connsiteY14" fmla="*/ 231743 h 414908"/>
                <a:gd name="connsiteX15" fmla="*/ 404812 w 404811"/>
                <a:gd name="connsiteY15" fmla="*/ 209550 h 414908"/>
                <a:gd name="connsiteX16" fmla="*/ 379095 w 404811"/>
                <a:gd name="connsiteY16" fmla="*/ 100679 h 414908"/>
                <a:gd name="connsiteX17" fmla="*/ 307848 w 404811"/>
                <a:gd name="connsiteY17" fmla="*/ 26670 h 414908"/>
                <a:gd name="connsiteX18" fmla="*/ 73628 w 404811"/>
                <a:gd name="connsiteY18" fmla="*/ 178594 h 414908"/>
                <a:gd name="connsiteX19" fmla="*/ 115443 w 404811"/>
                <a:gd name="connsiteY19" fmla="*/ 94298 h 414908"/>
                <a:gd name="connsiteX20" fmla="*/ 204025 w 404811"/>
                <a:gd name="connsiteY20" fmla="*/ 62103 h 414908"/>
                <a:gd name="connsiteX21" fmla="*/ 292512 w 404811"/>
                <a:gd name="connsiteY21" fmla="*/ 94679 h 414908"/>
                <a:gd name="connsiteX22" fmla="*/ 334327 w 404811"/>
                <a:gd name="connsiteY22" fmla="*/ 178594 h 414908"/>
                <a:gd name="connsiteX23" fmla="*/ 73723 w 404811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1" h="414908">
                  <a:moveTo>
                    <a:pt x="307848" y="26479"/>
                  </a:moveTo>
                  <a:cubicBezTo>
                    <a:pt x="277463" y="8858"/>
                    <a:pt x="242792" y="0"/>
                    <a:pt x="204025" y="0"/>
                  </a:cubicBezTo>
                  <a:cubicBezTo>
                    <a:pt x="165259" y="0"/>
                    <a:pt x="130302" y="8858"/>
                    <a:pt x="99346" y="26479"/>
                  </a:cubicBezTo>
                  <a:cubicBezTo>
                    <a:pt x="68389" y="44101"/>
                    <a:pt x="44101" y="68771"/>
                    <a:pt x="26479" y="100489"/>
                  </a:cubicBezTo>
                  <a:cubicBezTo>
                    <a:pt x="8858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6" y="370808"/>
                    <a:pt x="104299" y="388430"/>
                  </a:cubicBezTo>
                  <a:cubicBezTo>
                    <a:pt x="137541" y="406051"/>
                    <a:pt x="175546" y="414909"/>
                    <a:pt x="218504" y="414909"/>
                  </a:cubicBezTo>
                  <a:cubicBezTo>
                    <a:pt x="252222" y="414909"/>
                    <a:pt x="282797" y="409289"/>
                    <a:pt x="310134" y="398050"/>
                  </a:cubicBezTo>
                  <a:cubicBezTo>
                    <a:pt x="337471" y="386810"/>
                    <a:pt x="360330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1" y="350520"/>
                    <a:pt x="220789" y="350520"/>
                  </a:cubicBezTo>
                  <a:cubicBezTo>
                    <a:pt x="180880" y="350520"/>
                    <a:pt x="147542" y="339662"/>
                    <a:pt x="120777" y="317945"/>
                  </a:cubicBezTo>
                  <a:cubicBezTo>
                    <a:pt x="93916" y="296228"/>
                    <a:pt x="78200" y="267462"/>
                    <a:pt x="73628" y="231743"/>
                  </a:cubicBezTo>
                  <a:lnTo>
                    <a:pt x="403289" y="231743"/>
                  </a:lnTo>
                  <a:cubicBezTo>
                    <a:pt x="404336" y="222599"/>
                    <a:pt x="404812" y="215170"/>
                    <a:pt x="404812" y="209550"/>
                  </a:cubicBezTo>
                  <a:cubicBezTo>
                    <a:pt x="404812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8" y="26670"/>
                  </a:cubicBezTo>
                  <a:close/>
                  <a:moveTo>
                    <a:pt x="73628" y="178594"/>
                  </a:moveTo>
                  <a:cubicBezTo>
                    <a:pt x="77724" y="143828"/>
                    <a:pt x="91630" y="115729"/>
                    <a:pt x="115443" y="94298"/>
                  </a:cubicBezTo>
                  <a:cubicBezTo>
                    <a:pt x="139160" y="72771"/>
                    <a:pt x="168687" y="62103"/>
                    <a:pt x="204025" y="62103"/>
                  </a:cubicBezTo>
                  <a:cubicBezTo>
                    <a:pt x="239363" y="62103"/>
                    <a:pt x="268795" y="72962"/>
                    <a:pt x="292512" y="94679"/>
                  </a:cubicBezTo>
                  <a:cubicBezTo>
                    <a:pt x="316325" y="116396"/>
                    <a:pt x="330232" y="144399"/>
                    <a:pt x="334327" y="178594"/>
                  </a:cubicBezTo>
                  <a:lnTo>
                    <a:pt x="73723" y="17859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29" name="Полилиния: фигура 128">
              <a:extLst>
                <a:ext uri="{FF2B5EF4-FFF2-40B4-BE49-F238E27FC236}">
                  <a16:creationId xmlns:a16="http://schemas.microsoft.com/office/drawing/2014/main" id="{8D134A9D-C7C1-436D-93AF-1E4DFFC91DA4}"/>
                </a:ext>
              </a:extLst>
            </p:cNvPr>
            <p:cNvSpPr/>
            <p:nvPr/>
          </p:nvSpPr>
          <p:spPr>
            <a:xfrm>
              <a:off x="17380839" y="9103423"/>
              <a:ext cx="478345" cy="500633"/>
            </a:xfrm>
            <a:custGeom>
              <a:avLst/>
              <a:gdLst>
                <a:gd name="connsiteX0" fmla="*/ 416242 w 478345"/>
                <a:gd name="connsiteY0" fmla="*/ 0 h 500633"/>
                <a:gd name="connsiteX1" fmla="*/ 101155 w 478345"/>
                <a:gd name="connsiteY1" fmla="*/ 0 h 500633"/>
                <a:gd name="connsiteX2" fmla="*/ 95059 w 478345"/>
                <a:gd name="connsiteY2" fmla="*/ 137160 h 500633"/>
                <a:gd name="connsiteX3" fmla="*/ 75152 w 478345"/>
                <a:gd name="connsiteY3" fmla="*/ 286702 h 500633"/>
                <a:gd name="connsiteX4" fmla="*/ 21527 w 478345"/>
                <a:gd name="connsiteY4" fmla="*/ 341948 h 500633"/>
                <a:gd name="connsiteX5" fmla="*/ 0 w 478345"/>
                <a:gd name="connsiteY5" fmla="*/ 341948 h 500633"/>
                <a:gd name="connsiteX6" fmla="*/ 0 w 478345"/>
                <a:gd name="connsiteY6" fmla="*/ 500634 h 500633"/>
                <a:gd name="connsiteX7" fmla="*/ 69722 w 478345"/>
                <a:gd name="connsiteY7" fmla="*/ 500634 h 500633"/>
                <a:gd name="connsiteX8" fmla="*/ 69722 w 478345"/>
                <a:gd name="connsiteY8" fmla="*/ 406336 h 500633"/>
                <a:gd name="connsiteX9" fmla="*/ 409289 w 478345"/>
                <a:gd name="connsiteY9" fmla="*/ 406336 h 500633"/>
                <a:gd name="connsiteX10" fmla="*/ 409289 w 478345"/>
                <a:gd name="connsiteY10" fmla="*/ 500634 h 500633"/>
                <a:gd name="connsiteX11" fmla="*/ 478345 w 478345"/>
                <a:gd name="connsiteY11" fmla="*/ 500634 h 500633"/>
                <a:gd name="connsiteX12" fmla="*/ 478345 w 478345"/>
                <a:gd name="connsiteY12" fmla="*/ 341948 h 500633"/>
                <a:gd name="connsiteX13" fmla="*/ 416242 w 478345"/>
                <a:gd name="connsiteY13" fmla="*/ 341948 h 500633"/>
                <a:gd name="connsiteX14" fmla="*/ 416242 w 478345"/>
                <a:gd name="connsiteY14" fmla="*/ 0 h 500633"/>
                <a:gd name="connsiteX15" fmla="*/ 342614 w 478345"/>
                <a:gd name="connsiteY15" fmla="*/ 341948 h 500633"/>
                <a:gd name="connsiteX16" fmla="*/ 114966 w 478345"/>
                <a:gd name="connsiteY16" fmla="*/ 341948 h 500633"/>
                <a:gd name="connsiteX17" fmla="*/ 149828 w 478345"/>
                <a:gd name="connsiteY17" fmla="*/ 269462 h 500633"/>
                <a:gd name="connsiteX18" fmla="*/ 162496 w 478345"/>
                <a:gd name="connsiteY18" fmla="*/ 142589 h 500633"/>
                <a:gd name="connsiteX19" fmla="*/ 166306 w 478345"/>
                <a:gd name="connsiteY19" fmla="*/ 64389 h 500633"/>
                <a:gd name="connsiteX20" fmla="*/ 342614 w 478345"/>
                <a:gd name="connsiteY20" fmla="*/ 64389 h 500633"/>
                <a:gd name="connsiteX21" fmla="*/ 342614 w 478345"/>
                <a:gd name="connsiteY21" fmla="*/ 341948 h 500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8345" h="500633">
                  <a:moveTo>
                    <a:pt x="416242" y="0"/>
                  </a:moveTo>
                  <a:lnTo>
                    <a:pt x="101155" y="0"/>
                  </a:lnTo>
                  <a:lnTo>
                    <a:pt x="95059" y="137160"/>
                  </a:lnTo>
                  <a:cubicBezTo>
                    <a:pt x="91440" y="201549"/>
                    <a:pt x="84868" y="251365"/>
                    <a:pt x="75152" y="286702"/>
                  </a:cubicBezTo>
                  <a:cubicBezTo>
                    <a:pt x="65437" y="321945"/>
                    <a:pt x="47530" y="340328"/>
                    <a:pt x="21527" y="341948"/>
                  </a:cubicBezTo>
                  <a:lnTo>
                    <a:pt x="0" y="341948"/>
                  </a:lnTo>
                  <a:lnTo>
                    <a:pt x="0" y="500634"/>
                  </a:lnTo>
                  <a:lnTo>
                    <a:pt x="69722" y="500634"/>
                  </a:lnTo>
                  <a:lnTo>
                    <a:pt x="69722" y="406336"/>
                  </a:lnTo>
                  <a:lnTo>
                    <a:pt x="409289" y="406336"/>
                  </a:lnTo>
                  <a:lnTo>
                    <a:pt x="409289" y="500634"/>
                  </a:lnTo>
                  <a:lnTo>
                    <a:pt x="478345" y="500634"/>
                  </a:lnTo>
                  <a:lnTo>
                    <a:pt x="478345" y="341948"/>
                  </a:lnTo>
                  <a:lnTo>
                    <a:pt x="416242" y="341948"/>
                  </a:lnTo>
                  <a:lnTo>
                    <a:pt x="416242" y="0"/>
                  </a:lnTo>
                  <a:close/>
                  <a:moveTo>
                    <a:pt x="342614" y="341948"/>
                  </a:moveTo>
                  <a:lnTo>
                    <a:pt x="114966" y="341948"/>
                  </a:lnTo>
                  <a:cubicBezTo>
                    <a:pt x="131826" y="327088"/>
                    <a:pt x="143446" y="302990"/>
                    <a:pt x="149828" y="269462"/>
                  </a:cubicBezTo>
                  <a:cubicBezTo>
                    <a:pt x="156210" y="236029"/>
                    <a:pt x="160401" y="193738"/>
                    <a:pt x="162496" y="142589"/>
                  </a:cubicBezTo>
                  <a:lnTo>
                    <a:pt x="166306" y="64389"/>
                  </a:lnTo>
                  <a:lnTo>
                    <a:pt x="342614" y="64389"/>
                  </a:lnTo>
                  <a:lnTo>
                    <a:pt x="342614" y="3419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0" name="Полилиния: фигура 129">
              <a:extLst>
                <a:ext uri="{FF2B5EF4-FFF2-40B4-BE49-F238E27FC236}">
                  <a16:creationId xmlns:a16="http://schemas.microsoft.com/office/drawing/2014/main" id="{4A1B8950-C5EE-4696-BD66-2AE62EAA04A4}"/>
                </a:ext>
              </a:extLst>
            </p:cNvPr>
            <p:cNvSpPr/>
            <p:nvPr/>
          </p:nvSpPr>
          <p:spPr>
            <a:xfrm>
              <a:off x="17917477" y="9099613"/>
              <a:ext cx="404812" cy="414908"/>
            </a:xfrm>
            <a:custGeom>
              <a:avLst/>
              <a:gdLst>
                <a:gd name="connsiteX0" fmla="*/ 307753 w 404812"/>
                <a:gd name="connsiteY0" fmla="*/ 26479 h 414908"/>
                <a:gd name="connsiteX1" fmla="*/ 203931 w 404812"/>
                <a:gd name="connsiteY1" fmla="*/ 0 h 414908"/>
                <a:gd name="connsiteX2" fmla="*/ 99251 w 404812"/>
                <a:gd name="connsiteY2" fmla="*/ 26479 h 414908"/>
                <a:gd name="connsiteX3" fmla="*/ 26480 w 404812"/>
                <a:gd name="connsiteY3" fmla="*/ 100489 h 414908"/>
                <a:gd name="connsiteX4" fmla="*/ 0 w 404812"/>
                <a:gd name="connsiteY4" fmla="*/ 207073 h 414908"/>
                <a:gd name="connsiteX5" fmla="*/ 27241 w 404812"/>
                <a:gd name="connsiteY5" fmla="*/ 314420 h 414908"/>
                <a:gd name="connsiteX6" fmla="*/ 104299 w 404812"/>
                <a:gd name="connsiteY6" fmla="*/ 388430 h 414908"/>
                <a:gd name="connsiteX7" fmla="*/ 218504 w 404812"/>
                <a:gd name="connsiteY7" fmla="*/ 414909 h 414908"/>
                <a:gd name="connsiteX8" fmla="*/ 310135 w 404812"/>
                <a:gd name="connsiteY8" fmla="*/ 398050 h 414908"/>
                <a:gd name="connsiteX9" fmla="*/ 378714 w 404812"/>
                <a:gd name="connsiteY9" fmla="*/ 348996 h 414908"/>
                <a:gd name="connsiteX10" fmla="*/ 338042 w 404812"/>
                <a:gd name="connsiteY10" fmla="*/ 301466 h 414908"/>
                <a:gd name="connsiteX11" fmla="*/ 220790 w 404812"/>
                <a:gd name="connsiteY11" fmla="*/ 350520 h 414908"/>
                <a:gd name="connsiteX12" fmla="*/ 120778 w 404812"/>
                <a:gd name="connsiteY12" fmla="*/ 317945 h 414908"/>
                <a:gd name="connsiteX13" fmla="*/ 73628 w 404812"/>
                <a:gd name="connsiteY13" fmla="*/ 231743 h 414908"/>
                <a:gd name="connsiteX14" fmla="*/ 403288 w 404812"/>
                <a:gd name="connsiteY14" fmla="*/ 231743 h 414908"/>
                <a:gd name="connsiteX15" fmla="*/ 404813 w 404812"/>
                <a:gd name="connsiteY15" fmla="*/ 209550 h 414908"/>
                <a:gd name="connsiteX16" fmla="*/ 379095 w 404812"/>
                <a:gd name="connsiteY16" fmla="*/ 100679 h 414908"/>
                <a:gd name="connsiteX17" fmla="*/ 307849 w 404812"/>
                <a:gd name="connsiteY17" fmla="*/ 26670 h 414908"/>
                <a:gd name="connsiteX18" fmla="*/ 73533 w 404812"/>
                <a:gd name="connsiteY18" fmla="*/ 178594 h 414908"/>
                <a:gd name="connsiteX19" fmla="*/ 115348 w 404812"/>
                <a:gd name="connsiteY19" fmla="*/ 94298 h 414908"/>
                <a:gd name="connsiteX20" fmla="*/ 203931 w 404812"/>
                <a:gd name="connsiteY20" fmla="*/ 62103 h 414908"/>
                <a:gd name="connsiteX21" fmla="*/ 292418 w 404812"/>
                <a:gd name="connsiteY21" fmla="*/ 94679 h 414908"/>
                <a:gd name="connsiteX22" fmla="*/ 334232 w 404812"/>
                <a:gd name="connsiteY22" fmla="*/ 178594 h 414908"/>
                <a:gd name="connsiteX23" fmla="*/ 73628 w 404812"/>
                <a:gd name="connsiteY23" fmla="*/ 178594 h 414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04812" h="414908">
                  <a:moveTo>
                    <a:pt x="307753" y="26479"/>
                  </a:moveTo>
                  <a:cubicBezTo>
                    <a:pt x="277368" y="8858"/>
                    <a:pt x="242697" y="0"/>
                    <a:pt x="203931" y="0"/>
                  </a:cubicBezTo>
                  <a:cubicBezTo>
                    <a:pt x="165163" y="0"/>
                    <a:pt x="130207" y="8858"/>
                    <a:pt x="99251" y="26479"/>
                  </a:cubicBezTo>
                  <a:cubicBezTo>
                    <a:pt x="68295" y="44101"/>
                    <a:pt x="44005" y="68771"/>
                    <a:pt x="26480" y="100489"/>
                  </a:cubicBezTo>
                  <a:cubicBezTo>
                    <a:pt x="8859" y="132207"/>
                    <a:pt x="0" y="167735"/>
                    <a:pt x="0" y="207073"/>
                  </a:cubicBezTo>
                  <a:cubicBezTo>
                    <a:pt x="0" y="246412"/>
                    <a:pt x="9049" y="282702"/>
                    <a:pt x="27241" y="314420"/>
                  </a:cubicBezTo>
                  <a:cubicBezTo>
                    <a:pt x="45339" y="346138"/>
                    <a:pt x="71057" y="370808"/>
                    <a:pt x="104299" y="388430"/>
                  </a:cubicBezTo>
                  <a:cubicBezTo>
                    <a:pt x="137542" y="406051"/>
                    <a:pt x="175546" y="414909"/>
                    <a:pt x="218504" y="414909"/>
                  </a:cubicBezTo>
                  <a:cubicBezTo>
                    <a:pt x="252222" y="414909"/>
                    <a:pt x="282798" y="409289"/>
                    <a:pt x="310135" y="398050"/>
                  </a:cubicBezTo>
                  <a:cubicBezTo>
                    <a:pt x="337471" y="386810"/>
                    <a:pt x="360332" y="370427"/>
                    <a:pt x="378714" y="348996"/>
                  </a:cubicBezTo>
                  <a:lnTo>
                    <a:pt x="338042" y="301466"/>
                  </a:lnTo>
                  <a:cubicBezTo>
                    <a:pt x="308420" y="334137"/>
                    <a:pt x="269272" y="350520"/>
                    <a:pt x="220790" y="350520"/>
                  </a:cubicBezTo>
                  <a:cubicBezTo>
                    <a:pt x="180880" y="350520"/>
                    <a:pt x="147542" y="339662"/>
                    <a:pt x="120778" y="317945"/>
                  </a:cubicBezTo>
                  <a:cubicBezTo>
                    <a:pt x="93916" y="296228"/>
                    <a:pt x="78201" y="267462"/>
                    <a:pt x="73628" y="231743"/>
                  </a:cubicBezTo>
                  <a:lnTo>
                    <a:pt x="403288" y="231743"/>
                  </a:lnTo>
                  <a:cubicBezTo>
                    <a:pt x="404337" y="222599"/>
                    <a:pt x="404813" y="215170"/>
                    <a:pt x="404813" y="209550"/>
                  </a:cubicBezTo>
                  <a:cubicBezTo>
                    <a:pt x="404813" y="168688"/>
                    <a:pt x="396240" y="132397"/>
                    <a:pt x="379095" y="100679"/>
                  </a:cubicBezTo>
                  <a:cubicBezTo>
                    <a:pt x="361950" y="68961"/>
                    <a:pt x="338233" y="44387"/>
                    <a:pt x="307849" y="26670"/>
                  </a:cubicBezTo>
                  <a:close/>
                  <a:moveTo>
                    <a:pt x="73533" y="178594"/>
                  </a:moveTo>
                  <a:cubicBezTo>
                    <a:pt x="77629" y="143828"/>
                    <a:pt x="91535" y="115729"/>
                    <a:pt x="115348" y="94298"/>
                  </a:cubicBezTo>
                  <a:cubicBezTo>
                    <a:pt x="139065" y="72771"/>
                    <a:pt x="168593" y="62103"/>
                    <a:pt x="203931" y="62103"/>
                  </a:cubicBezTo>
                  <a:cubicBezTo>
                    <a:pt x="239268" y="62103"/>
                    <a:pt x="268701" y="72962"/>
                    <a:pt x="292418" y="94679"/>
                  </a:cubicBezTo>
                  <a:cubicBezTo>
                    <a:pt x="316231" y="116396"/>
                    <a:pt x="330137" y="144399"/>
                    <a:pt x="334232" y="178594"/>
                  </a:cubicBezTo>
                  <a:lnTo>
                    <a:pt x="73628" y="17859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1" name="Полилиния: фигура 130">
              <a:extLst>
                <a:ext uri="{FF2B5EF4-FFF2-40B4-BE49-F238E27FC236}">
                  <a16:creationId xmlns:a16="http://schemas.microsoft.com/office/drawing/2014/main" id="{BF26B8A2-6364-46FA-9DD7-A3F6282BD915}"/>
                </a:ext>
              </a:extLst>
            </p:cNvPr>
            <p:cNvSpPr/>
            <p:nvPr/>
          </p:nvSpPr>
          <p:spPr>
            <a:xfrm>
              <a:off x="18436494" y="9099518"/>
              <a:ext cx="420910" cy="558831"/>
            </a:xfrm>
            <a:custGeom>
              <a:avLst/>
              <a:gdLst>
                <a:gd name="connsiteX0" fmla="*/ 321089 w 420910"/>
                <a:gd name="connsiteY0" fmla="*/ 26099 h 558831"/>
                <a:gd name="connsiteX1" fmla="*/ 215360 w 420910"/>
                <a:gd name="connsiteY1" fmla="*/ 0 h 558831"/>
                <a:gd name="connsiteX2" fmla="*/ 132588 w 420910"/>
                <a:gd name="connsiteY2" fmla="*/ 17240 h 558831"/>
                <a:gd name="connsiteX3" fmla="*/ 70485 w 420910"/>
                <a:gd name="connsiteY3" fmla="*/ 68199 h 558831"/>
                <a:gd name="connsiteX4" fmla="*/ 70485 w 420910"/>
                <a:gd name="connsiteY4" fmla="*/ 3810 h 558831"/>
                <a:gd name="connsiteX5" fmla="*/ 0 w 420910"/>
                <a:gd name="connsiteY5" fmla="*/ 3810 h 558831"/>
                <a:gd name="connsiteX6" fmla="*/ 0 w 420910"/>
                <a:gd name="connsiteY6" fmla="*/ 558832 h 558831"/>
                <a:gd name="connsiteX7" fmla="*/ 73628 w 420910"/>
                <a:gd name="connsiteY7" fmla="*/ 558832 h 558831"/>
                <a:gd name="connsiteX8" fmla="*/ 73628 w 420910"/>
                <a:gd name="connsiteY8" fmla="*/ 348806 h 558831"/>
                <a:gd name="connsiteX9" fmla="*/ 135351 w 420910"/>
                <a:gd name="connsiteY9" fmla="*/ 397859 h 558831"/>
                <a:gd name="connsiteX10" fmla="*/ 215455 w 420910"/>
                <a:gd name="connsiteY10" fmla="*/ 414718 h 558831"/>
                <a:gd name="connsiteX11" fmla="*/ 321184 w 420910"/>
                <a:gd name="connsiteY11" fmla="*/ 388620 h 558831"/>
                <a:gd name="connsiteX12" fmla="*/ 394431 w 420910"/>
                <a:gd name="connsiteY12" fmla="*/ 315373 h 558831"/>
                <a:gd name="connsiteX13" fmla="*/ 420910 w 420910"/>
                <a:gd name="connsiteY13" fmla="*/ 206883 h 558831"/>
                <a:gd name="connsiteX14" fmla="*/ 394431 w 420910"/>
                <a:gd name="connsiteY14" fmla="*/ 98774 h 558831"/>
                <a:gd name="connsiteX15" fmla="*/ 321184 w 420910"/>
                <a:gd name="connsiteY15" fmla="*/ 25908 h 558831"/>
                <a:gd name="connsiteX16" fmla="*/ 328328 w 420910"/>
                <a:gd name="connsiteY16" fmla="*/ 281845 h 558831"/>
                <a:gd name="connsiteX17" fmla="*/ 279274 w 420910"/>
                <a:gd name="connsiteY17" fmla="*/ 332423 h 558831"/>
                <a:gd name="connsiteX18" fmla="*/ 209170 w 420910"/>
                <a:gd name="connsiteY18" fmla="*/ 350425 h 558831"/>
                <a:gd name="connsiteX19" fmla="*/ 139446 w 420910"/>
                <a:gd name="connsiteY19" fmla="*/ 332423 h 558831"/>
                <a:gd name="connsiteX20" fmla="*/ 90392 w 420910"/>
                <a:gd name="connsiteY20" fmla="*/ 281845 h 558831"/>
                <a:gd name="connsiteX21" fmla="*/ 72771 w 420910"/>
                <a:gd name="connsiteY21" fmla="*/ 207074 h 558831"/>
                <a:gd name="connsiteX22" fmla="*/ 90774 w 420910"/>
                <a:gd name="connsiteY22" fmla="*/ 132683 h 558831"/>
                <a:gd name="connsiteX23" fmla="*/ 139828 w 420910"/>
                <a:gd name="connsiteY23" fmla="*/ 82487 h 558831"/>
                <a:gd name="connsiteX24" fmla="*/ 209170 w 420910"/>
                <a:gd name="connsiteY24" fmla="*/ 64484 h 558831"/>
                <a:gd name="connsiteX25" fmla="*/ 279274 w 420910"/>
                <a:gd name="connsiteY25" fmla="*/ 82105 h 558831"/>
                <a:gd name="connsiteX26" fmla="*/ 328328 w 420910"/>
                <a:gd name="connsiteY26" fmla="*/ 132302 h 558831"/>
                <a:gd name="connsiteX27" fmla="*/ 346329 w 420910"/>
                <a:gd name="connsiteY27" fmla="*/ 207074 h 558831"/>
                <a:gd name="connsiteX28" fmla="*/ 328328 w 420910"/>
                <a:gd name="connsiteY28" fmla="*/ 281845 h 558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0910" h="558831">
                  <a:moveTo>
                    <a:pt x="321089" y="26099"/>
                  </a:moveTo>
                  <a:cubicBezTo>
                    <a:pt x="289942" y="8763"/>
                    <a:pt x="254698" y="0"/>
                    <a:pt x="215360" y="0"/>
                  </a:cubicBezTo>
                  <a:cubicBezTo>
                    <a:pt x="185167" y="0"/>
                    <a:pt x="157639" y="5715"/>
                    <a:pt x="132588" y="17240"/>
                  </a:cubicBezTo>
                  <a:cubicBezTo>
                    <a:pt x="107538" y="28766"/>
                    <a:pt x="86868" y="45720"/>
                    <a:pt x="70485" y="68199"/>
                  </a:cubicBezTo>
                  <a:lnTo>
                    <a:pt x="70485" y="3810"/>
                  </a:lnTo>
                  <a:lnTo>
                    <a:pt x="0" y="3810"/>
                  </a:lnTo>
                  <a:lnTo>
                    <a:pt x="0" y="558832"/>
                  </a:lnTo>
                  <a:lnTo>
                    <a:pt x="73628" y="558832"/>
                  </a:lnTo>
                  <a:lnTo>
                    <a:pt x="73628" y="348806"/>
                  </a:lnTo>
                  <a:cubicBezTo>
                    <a:pt x="90488" y="370332"/>
                    <a:pt x="111062" y="386620"/>
                    <a:pt x="135351" y="397859"/>
                  </a:cubicBezTo>
                  <a:cubicBezTo>
                    <a:pt x="159639" y="409099"/>
                    <a:pt x="186310" y="414718"/>
                    <a:pt x="215455" y="414718"/>
                  </a:cubicBezTo>
                  <a:cubicBezTo>
                    <a:pt x="254794" y="414718"/>
                    <a:pt x="290037" y="406051"/>
                    <a:pt x="321184" y="388620"/>
                  </a:cubicBezTo>
                  <a:cubicBezTo>
                    <a:pt x="352330" y="371189"/>
                    <a:pt x="376810" y="346805"/>
                    <a:pt x="394431" y="315373"/>
                  </a:cubicBezTo>
                  <a:cubicBezTo>
                    <a:pt x="412052" y="283940"/>
                    <a:pt x="420910" y="247841"/>
                    <a:pt x="420910" y="206883"/>
                  </a:cubicBezTo>
                  <a:cubicBezTo>
                    <a:pt x="420910" y="165925"/>
                    <a:pt x="412052" y="130016"/>
                    <a:pt x="394431" y="98774"/>
                  </a:cubicBezTo>
                  <a:cubicBezTo>
                    <a:pt x="376810" y="67627"/>
                    <a:pt x="352330" y="43339"/>
                    <a:pt x="321184" y="25908"/>
                  </a:cubicBezTo>
                  <a:close/>
                  <a:moveTo>
                    <a:pt x="328328" y="281845"/>
                  </a:moveTo>
                  <a:cubicBezTo>
                    <a:pt x="316326" y="303562"/>
                    <a:pt x="299942" y="320421"/>
                    <a:pt x="279274" y="332423"/>
                  </a:cubicBezTo>
                  <a:cubicBezTo>
                    <a:pt x="258604" y="344424"/>
                    <a:pt x="235173" y="350425"/>
                    <a:pt x="209170" y="350425"/>
                  </a:cubicBezTo>
                  <a:cubicBezTo>
                    <a:pt x="183166" y="350425"/>
                    <a:pt x="160402" y="344424"/>
                    <a:pt x="139446" y="332423"/>
                  </a:cubicBezTo>
                  <a:cubicBezTo>
                    <a:pt x="118492" y="320421"/>
                    <a:pt x="102109" y="303562"/>
                    <a:pt x="90392" y="281845"/>
                  </a:cubicBezTo>
                  <a:cubicBezTo>
                    <a:pt x="78677" y="260128"/>
                    <a:pt x="72771" y="235172"/>
                    <a:pt x="72771" y="207074"/>
                  </a:cubicBezTo>
                  <a:cubicBezTo>
                    <a:pt x="72771" y="178975"/>
                    <a:pt x="78772" y="154210"/>
                    <a:pt x="90774" y="132683"/>
                  </a:cubicBezTo>
                  <a:cubicBezTo>
                    <a:pt x="102775" y="111157"/>
                    <a:pt x="119158" y="94488"/>
                    <a:pt x="139828" y="82487"/>
                  </a:cubicBezTo>
                  <a:cubicBezTo>
                    <a:pt x="160496" y="70485"/>
                    <a:pt x="183642" y="64484"/>
                    <a:pt x="209170" y="64484"/>
                  </a:cubicBezTo>
                  <a:cubicBezTo>
                    <a:pt x="234696" y="64484"/>
                    <a:pt x="258604" y="70390"/>
                    <a:pt x="279274" y="82105"/>
                  </a:cubicBezTo>
                  <a:cubicBezTo>
                    <a:pt x="299942" y="93821"/>
                    <a:pt x="316326" y="110585"/>
                    <a:pt x="328328" y="132302"/>
                  </a:cubicBezTo>
                  <a:cubicBezTo>
                    <a:pt x="340328" y="154019"/>
                    <a:pt x="346329" y="178975"/>
                    <a:pt x="346329" y="207074"/>
                  </a:cubicBezTo>
                  <a:cubicBezTo>
                    <a:pt x="346329" y="235172"/>
                    <a:pt x="340328" y="260128"/>
                    <a:pt x="328328" y="28184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2" name="Полилиния: фигура 131">
              <a:extLst>
                <a:ext uri="{FF2B5EF4-FFF2-40B4-BE49-F238E27FC236}">
                  <a16:creationId xmlns:a16="http://schemas.microsoft.com/office/drawing/2014/main" id="{0BA6AEFA-67FD-48AB-9FB4-A8CED59C38F9}"/>
                </a:ext>
              </a:extLst>
            </p:cNvPr>
            <p:cNvSpPr/>
            <p:nvPr/>
          </p:nvSpPr>
          <p:spPr>
            <a:xfrm>
              <a:off x="18925413" y="9099327"/>
              <a:ext cx="353377" cy="414813"/>
            </a:xfrm>
            <a:custGeom>
              <a:avLst/>
              <a:gdLst>
                <a:gd name="connsiteX0" fmla="*/ 179451 w 353377"/>
                <a:gd name="connsiteY0" fmla="*/ 286 h 414813"/>
                <a:gd name="connsiteX1" fmla="*/ 86677 w 353377"/>
                <a:gd name="connsiteY1" fmla="*/ 13716 h 414813"/>
                <a:gd name="connsiteX2" fmla="*/ 11525 w 353377"/>
                <a:gd name="connsiteY2" fmla="*/ 52388 h 414813"/>
                <a:gd name="connsiteX3" fmla="*/ 42195 w 353377"/>
                <a:gd name="connsiteY3" fmla="*/ 107537 h 414813"/>
                <a:gd name="connsiteX4" fmla="*/ 100488 w 353377"/>
                <a:gd name="connsiteY4" fmla="*/ 75724 h 414813"/>
                <a:gd name="connsiteX5" fmla="*/ 170973 w 353377"/>
                <a:gd name="connsiteY5" fmla="*/ 63817 h 414813"/>
                <a:gd name="connsiteX6" fmla="*/ 252222 w 353377"/>
                <a:gd name="connsiteY6" fmla="*/ 89154 h 414813"/>
                <a:gd name="connsiteX7" fmla="*/ 279845 w 353377"/>
                <a:gd name="connsiteY7" fmla="*/ 161925 h 414813"/>
                <a:gd name="connsiteX8" fmla="*/ 279845 w 353377"/>
                <a:gd name="connsiteY8" fmla="*/ 176498 h 414813"/>
                <a:gd name="connsiteX9" fmla="*/ 163259 w 353377"/>
                <a:gd name="connsiteY9" fmla="*/ 176498 h 414813"/>
                <a:gd name="connsiteX10" fmla="*/ 39052 w 353377"/>
                <a:gd name="connsiteY10" fmla="*/ 209074 h 414813"/>
                <a:gd name="connsiteX11" fmla="*/ 0 w 353377"/>
                <a:gd name="connsiteY11" fmla="*/ 295275 h 414813"/>
                <a:gd name="connsiteX12" fmla="*/ 41052 w 353377"/>
                <a:gd name="connsiteY12" fmla="*/ 381857 h 414813"/>
                <a:gd name="connsiteX13" fmla="*/ 150304 w 353377"/>
                <a:gd name="connsiteY13" fmla="*/ 414814 h 414813"/>
                <a:gd name="connsiteX14" fmla="*/ 231171 w 353377"/>
                <a:gd name="connsiteY14" fmla="*/ 399860 h 414813"/>
                <a:gd name="connsiteX15" fmla="*/ 283654 w 353377"/>
                <a:gd name="connsiteY15" fmla="*/ 356521 h 414813"/>
                <a:gd name="connsiteX16" fmla="*/ 283654 w 353377"/>
                <a:gd name="connsiteY16" fmla="*/ 410146 h 414813"/>
                <a:gd name="connsiteX17" fmla="*/ 353377 w 353377"/>
                <a:gd name="connsiteY17" fmla="*/ 410146 h 414813"/>
                <a:gd name="connsiteX18" fmla="*/ 353377 w 353377"/>
                <a:gd name="connsiteY18" fmla="*/ 164878 h 414813"/>
                <a:gd name="connsiteX19" fmla="*/ 308515 w 353377"/>
                <a:gd name="connsiteY19" fmla="*/ 41434 h 414813"/>
                <a:gd name="connsiteX20" fmla="*/ 179355 w 353377"/>
                <a:gd name="connsiteY20" fmla="*/ 0 h 414813"/>
                <a:gd name="connsiteX21" fmla="*/ 279845 w 353377"/>
                <a:gd name="connsiteY21" fmla="*/ 286226 h 414813"/>
                <a:gd name="connsiteX22" fmla="*/ 235362 w 353377"/>
                <a:gd name="connsiteY22" fmla="*/ 339471 h 414813"/>
                <a:gd name="connsiteX23" fmla="*/ 162496 w 353377"/>
                <a:gd name="connsiteY23" fmla="*/ 358235 h 414813"/>
                <a:gd name="connsiteX24" fmla="*/ 96584 w 353377"/>
                <a:gd name="connsiteY24" fmla="*/ 340614 h 414813"/>
                <a:gd name="connsiteX25" fmla="*/ 72865 w 353377"/>
                <a:gd name="connsiteY25" fmla="*/ 292322 h 414813"/>
                <a:gd name="connsiteX26" fmla="*/ 166401 w 353377"/>
                <a:gd name="connsiteY26" fmla="*/ 229457 h 414813"/>
                <a:gd name="connsiteX27" fmla="*/ 279845 w 353377"/>
                <a:gd name="connsiteY27" fmla="*/ 229457 h 414813"/>
                <a:gd name="connsiteX28" fmla="*/ 279845 w 353377"/>
                <a:gd name="connsiteY28" fmla="*/ 286226 h 41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53377" h="414813">
                  <a:moveTo>
                    <a:pt x="179451" y="286"/>
                  </a:moveTo>
                  <a:cubicBezTo>
                    <a:pt x="146779" y="286"/>
                    <a:pt x="115823" y="4763"/>
                    <a:pt x="86677" y="13716"/>
                  </a:cubicBezTo>
                  <a:cubicBezTo>
                    <a:pt x="57530" y="22670"/>
                    <a:pt x="32479" y="35528"/>
                    <a:pt x="11525" y="52388"/>
                  </a:cubicBezTo>
                  <a:lnTo>
                    <a:pt x="42195" y="107537"/>
                  </a:lnTo>
                  <a:cubicBezTo>
                    <a:pt x="58007" y="94298"/>
                    <a:pt x="77534" y="83629"/>
                    <a:pt x="100488" y="75724"/>
                  </a:cubicBezTo>
                  <a:cubicBezTo>
                    <a:pt x="123444" y="67818"/>
                    <a:pt x="146970" y="63817"/>
                    <a:pt x="170973" y="63817"/>
                  </a:cubicBezTo>
                  <a:cubicBezTo>
                    <a:pt x="206787" y="63817"/>
                    <a:pt x="233838" y="72295"/>
                    <a:pt x="252222" y="89154"/>
                  </a:cubicBezTo>
                  <a:cubicBezTo>
                    <a:pt x="270604" y="106013"/>
                    <a:pt x="279845" y="130302"/>
                    <a:pt x="279845" y="161925"/>
                  </a:cubicBezTo>
                  <a:lnTo>
                    <a:pt x="279845" y="176498"/>
                  </a:lnTo>
                  <a:lnTo>
                    <a:pt x="163259" y="176498"/>
                  </a:lnTo>
                  <a:cubicBezTo>
                    <a:pt x="106584" y="176498"/>
                    <a:pt x="65151" y="187357"/>
                    <a:pt x="39052" y="209074"/>
                  </a:cubicBezTo>
                  <a:cubicBezTo>
                    <a:pt x="12954" y="230791"/>
                    <a:pt x="0" y="259556"/>
                    <a:pt x="0" y="295275"/>
                  </a:cubicBezTo>
                  <a:cubicBezTo>
                    <a:pt x="0" y="330994"/>
                    <a:pt x="13715" y="359950"/>
                    <a:pt x="41052" y="381857"/>
                  </a:cubicBezTo>
                  <a:cubicBezTo>
                    <a:pt x="68389" y="403860"/>
                    <a:pt x="104870" y="414814"/>
                    <a:pt x="150304" y="414814"/>
                  </a:cubicBezTo>
                  <a:cubicBezTo>
                    <a:pt x="181451" y="414814"/>
                    <a:pt x="208407" y="409861"/>
                    <a:pt x="231171" y="399860"/>
                  </a:cubicBezTo>
                  <a:cubicBezTo>
                    <a:pt x="253936" y="389858"/>
                    <a:pt x="271463" y="375476"/>
                    <a:pt x="283654" y="356521"/>
                  </a:cubicBezTo>
                  <a:lnTo>
                    <a:pt x="283654" y="410146"/>
                  </a:lnTo>
                  <a:lnTo>
                    <a:pt x="353377" y="410146"/>
                  </a:lnTo>
                  <a:lnTo>
                    <a:pt x="353377" y="164878"/>
                  </a:lnTo>
                  <a:cubicBezTo>
                    <a:pt x="353377" y="110204"/>
                    <a:pt x="338422" y="69056"/>
                    <a:pt x="308515" y="41434"/>
                  </a:cubicBezTo>
                  <a:cubicBezTo>
                    <a:pt x="278606" y="13811"/>
                    <a:pt x="235553" y="0"/>
                    <a:pt x="179355" y="0"/>
                  </a:cubicBezTo>
                  <a:close/>
                  <a:moveTo>
                    <a:pt x="279845" y="286226"/>
                  </a:moveTo>
                  <a:cubicBezTo>
                    <a:pt x="270604" y="309181"/>
                    <a:pt x="255841" y="326993"/>
                    <a:pt x="235362" y="339471"/>
                  </a:cubicBezTo>
                  <a:cubicBezTo>
                    <a:pt x="214883" y="352044"/>
                    <a:pt x="190595" y="358235"/>
                    <a:pt x="162496" y="358235"/>
                  </a:cubicBezTo>
                  <a:cubicBezTo>
                    <a:pt x="134398" y="358235"/>
                    <a:pt x="112394" y="352425"/>
                    <a:pt x="96584" y="340614"/>
                  </a:cubicBezTo>
                  <a:cubicBezTo>
                    <a:pt x="80772" y="328898"/>
                    <a:pt x="72865" y="312706"/>
                    <a:pt x="72865" y="292322"/>
                  </a:cubicBezTo>
                  <a:cubicBezTo>
                    <a:pt x="72865" y="250412"/>
                    <a:pt x="104012" y="229457"/>
                    <a:pt x="166401" y="229457"/>
                  </a:cubicBezTo>
                  <a:lnTo>
                    <a:pt x="279845" y="229457"/>
                  </a:lnTo>
                  <a:lnTo>
                    <a:pt x="279845" y="286226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3" name="Полилиния: фигура 132">
              <a:extLst>
                <a:ext uri="{FF2B5EF4-FFF2-40B4-BE49-F238E27FC236}">
                  <a16:creationId xmlns:a16="http://schemas.microsoft.com/office/drawing/2014/main" id="{AE3B62B2-814F-4708-A69D-2EA0D68803BF}"/>
                </a:ext>
              </a:extLst>
            </p:cNvPr>
            <p:cNvSpPr/>
            <p:nvPr/>
          </p:nvSpPr>
          <p:spPr>
            <a:xfrm>
              <a:off x="19411473" y="9103423"/>
              <a:ext cx="433864" cy="503681"/>
            </a:xfrm>
            <a:custGeom>
              <a:avLst/>
              <a:gdLst>
                <a:gd name="connsiteX0" fmla="*/ 369475 w 433864"/>
                <a:gd name="connsiteY0" fmla="*/ 0 h 503681"/>
                <a:gd name="connsiteX1" fmla="*/ 295942 w 433864"/>
                <a:gd name="connsiteY1" fmla="*/ 0 h 503681"/>
                <a:gd name="connsiteX2" fmla="*/ 295942 w 433864"/>
                <a:gd name="connsiteY2" fmla="*/ 341948 h 503681"/>
                <a:gd name="connsiteX3" fmla="*/ 73629 w 433864"/>
                <a:gd name="connsiteY3" fmla="*/ 341948 h 503681"/>
                <a:gd name="connsiteX4" fmla="*/ 73629 w 433864"/>
                <a:gd name="connsiteY4" fmla="*/ 0 h 503681"/>
                <a:gd name="connsiteX5" fmla="*/ 0 w 433864"/>
                <a:gd name="connsiteY5" fmla="*/ 0 h 503681"/>
                <a:gd name="connsiteX6" fmla="*/ 0 w 433864"/>
                <a:gd name="connsiteY6" fmla="*/ 406336 h 503681"/>
                <a:gd name="connsiteX7" fmla="*/ 364142 w 433864"/>
                <a:gd name="connsiteY7" fmla="*/ 406336 h 503681"/>
                <a:gd name="connsiteX8" fmla="*/ 364142 w 433864"/>
                <a:gd name="connsiteY8" fmla="*/ 503682 h 503681"/>
                <a:gd name="connsiteX9" fmla="*/ 433864 w 433864"/>
                <a:gd name="connsiteY9" fmla="*/ 503682 h 503681"/>
                <a:gd name="connsiteX10" fmla="*/ 433864 w 433864"/>
                <a:gd name="connsiteY10" fmla="*/ 341948 h 503681"/>
                <a:gd name="connsiteX11" fmla="*/ 369475 w 433864"/>
                <a:gd name="connsiteY11" fmla="*/ 341948 h 503681"/>
                <a:gd name="connsiteX12" fmla="*/ 369475 w 433864"/>
                <a:gd name="connsiteY12" fmla="*/ 0 h 50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3864" h="503681">
                  <a:moveTo>
                    <a:pt x="369475" y="0"/>
                  </a:moveTo>
                  <a:lnTo>
                    <a:pt x="295942" y="0"/>
                  </a:lnTo>
                  <a:lnTo>
                    <a:pt x="295942" y="341948"/>
                  </a:lnTo>
                  <a:lnTo>
                    <a:pt x="73629" y="341948"/>
                  </a:ln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364142" y="406336"/>
                  </a:lnTo>
                  <a:lnTo>
                    <a:pt x="364142" y="503682"/>
                  </a:lnTo>
                  <a:lnTo>
                    <a:pt x="433864" y="503682"/>
                  </a:lnTo>
                  <a:lnTo>
                    <a:pt x="433864" y="341948"/>
                  </a:lnTo>
                  <a:lnTo>
                    <a:pt x="369475" y="341948"/>
                  </a:lnTo>
                  <a:lnTo>
                    <a:pt x="369475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4" name="Полилиния: фигура 133">
              <a:extLst>
                <a:ext uri="{FF2B5EF4-FFF2-40B4-BE49-F238E27FC236}">
                  <a16:creationId xmlns:a16="http://schemas.microsoft.com/office/drawing/2014/main" id="{1D873F6E-8699-4C7E-9AEA-263E92A7C3B0}"/>
                </a:ext>
              </a:extLst>
            </p:cNvPr>
            <p:cNvSpPr/>
            <p:nvPr/>
          </p:nvSpPr>
          <p:spPr>
            <a:xfrm>
              <a:off x="19940396" y="9103423"/>
              <a:ext cx="389477" cy="406336"/>
            </a:xfrm>
            <a:custGeom>
              <a:avLst/>
              <a:gdLst>
                <a:gd name="connsiteX0" fmla="*/ 73628 w 389477"/>
                <a:gd name="connsiteY0" fmla="*/ 295942 h 406336"/>
                <a:gd name="connsiteX1" fmla="*/ 73628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438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707 w 389477"/>
                <a:gd name="connsiteY9" fmla="*/ 0 h 406336"/>
                <a:gd name="connsiteX10" fmla="*/ 73628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8" y="295942"/>
                  </a:moveTo>
                  <a:lnTo>
                    <a:pt x="73628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438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707" y="0"/>
                  </a:lnTo>
                  <a:lnTo>
                    <a:pt x="73628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35" name="Полилиния: фигура 134">
              <a:extLst>
                <a:ext uri="{FF2B5EF4-FFF2-40B4-BE49-F238E27FC236}">
                  <a16:creationId xmlns:a16="http://schemas.microsoft.com/office/drawing/2014/main" id="{6EC01B2C-4F80-4F21-A0F1-E45D708C0692}"/>
                </a:ext>
              </a:extLst>
            </p:cNvPr>
            <p:cNvSpPr/>
            <p:nvPr/>
          </p:nvSpPr>
          <p:spPr>
            <a:xfrm>
              <a:off x="20472367" y="9103423"/>
              <a:ext cx="389477" cy="406336"/>
            </a:xfrm>
            <a:custGeom>
              <a:avLst/>
              <a:gdLst>
                <a:gd name="connsiteX0" fmla="*/ 73629 w 389477"/>
                <a:gd name="connsiteY0" fmla="*/ 295942 h 406336"/>
                <a:gd name="connsiteX1" fmla="*/ 73629 w 389477"/>
                <a:gd name="connsiteY1" fmla="*/ 0 h 406336"/>
                <a:gd name="connsiteX2" fmla="*/ 0 w 389477"/>
                <a:gd name="connsiteY2" fmla="*/ 0 h 406336"/>
                <a:gd name="connsiteX3" fmla="*/ 0 w 389477"/>
                <a:gd name="connsiteY3" fmla="*/ 406336 h 406336"/>
                <a:gd name="connsiteX4" fmla="*/ 67533 w 389477"/>
                <a:gd name="connsiteY4" fmla="*/ 406336 h 406336"/>
                <a:gd name="connsiteX5" fmla="*/ 315849 w 389477"/>
                <a:gd name="connsiteY5" fmla="*/ 110395 h 406336"/>
                <a:gd name="connsiteX6" fmla="*/ 315849 w 389477"/>
                <a:gd name="connsiteY6" fmla="*/ 406336 h 406336"/>
                <a:gd name="connsiteX7" fmla="*/ 389477 w 389477"/>
                <a:gd name="connsiteY7" fmla="*/ 406336 h 406336"/>
                <a:gd name="connsiteX8" fmla="*/ 389477 w 389477"/>
                <a:gd name="connsiteY8" fmla="*/ 0 h 406336"/>
                <a:gd name="connsiteX9" fmla="*/ 322802 w 389477"/>
                <a:gd name="connsiteY9" fmla="*/ 0 h 406336"/>
                <a:gd name="connsiteX10" fmla="*/ 73629 w 389477"/>
                <a:gd name="connsiteY10" fmla="*/ 295942 h 406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9477" h="406336">
                  <a:moveTo>
                    <a:pt x="73629" y="295942"/>
                  </a:moveTo>
                  <a:lnTo>
                    <a:pt x="73629" y="0"/>
                  </a:lnTo>
                  <a:lnTo>
                    <a:pt x="0" y="0"/>
                  </a:lnTo>
                  <a:lnTo>
                    <a:pt x="0" y="406336"/>
                  </a:lnTo>
                  <a:lnTo>
                    <a:pt x="67533" y="406336"/>
                  </a:lnTo>
                  <a:lnTo>
                    <a:pt x="315849" y="110395"/>
                  </a:lnTo>
                  <a:lnTo>
                    <a:pt x="315849" y="406336"/>
                  </a:lnTo>
                  <a:lnTo>
                    <a:pt x="389477" y="406336"/>
                  </a:lnTo>
                  <a:lnTo>
                    <a:pt x="389477" y="0"/>
                  </a:lnTo>
                  <a:lnTo>
                    <a:pt x="322802" y="0"/>
                  </a:lnTo>
                  <a:lnTo>
                    <a:pt x="73629" y="29594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36" name="Рисунок 79">
              <a:extLst>
                <a:ext uri="{FF2B5EF4-FFF2-40B4-BE49-F238E27FC236}">
                  <a16:creationId xmlns:a16="http://schemas.microsoft.com/office/drawing/2014/main" id="{04349BB9-FA30-4441-8EF0-8649D689CDAB}"/>
                </a:ext>
              </a:extLst>
            </p:cNvPr>
            <p:cNvGrpSpPr/>
            <p:nvPr/>
          </p:nvGrpSpPr>
          <p:grpSpPr>
            <a:xfrm>
              <a:off x="7543672" y="6772275"/>
              <a:ext cx="2958396" cy="2919031"/>
              <a:chOff x="7543672" y="6772275"/>
              <a:chExt cx="2958396" cy="2919031"/>
            </a:xfrm>
            <a:solidFill>
              <a:srgbClr val="FFFFFF"/>
            </a:solidFill>
          </p:grpSpPr>
          <p:sp>
            <p:nvSpPr>
              <p:cNvPr id="137" name="Полилиния: фигура 136">
                <a:extLst>
                  <a:ext uri="{FF2B5EF4-FFF2-40B4-BE49-F238E27FC236}">
                    <a16:creationId xmlns:a16="http://schemas.microsoft.com/office/drawing/2014/main" id="{94470F41-6C89-428D-AC1F-021EC66852A4}"/>
                  </a:ext>
                </a:extLst>
              </p:cNvPr>
              <p:cNvSpPr/>
              <p:nvPr/>
            </p:nvSpPr>
            <p:spPr>
              <a:xfrm>
                <a:off x="9408223" y="7073741"/>
                <a:ext cx="93249" cy="95250"/>
              </a:xfrm>
              <a:custGeom>
                <a:avLst/>
                <a:gdLst>
                  <a:gd name="connsiteX0" fmla="*/ 11811 w 93249"/>
                  <a:gd name="connsiteY0" fmla="*/ 95250 h 95250"/>
                  <a:gd name="connsiteX1" fmla="*/ 81439 w 93249"/>
                  <a:gd name="connsiteY1" fmla="*/ 95250 h 95250"/>
                  <a:gd name="connsiteX2" fmla="*/ 62389 w 93249"/>
                  <a:gd name="connsiteY2" fmla="*/ 64103 h 95250"/>
                  <a:gd name="connsiteX3" fmla="*/ 93250 w 93249"/>
                  <a:gd name="connsiteY3" fmla="*/ 66961 h 95250"/>
                  <a:gd name="connsiteX4" fmla="*/ 93250 w 93249"/>
                  <a:gd name="connsiteY4" fmla="*/ 28194 h 95250"/>
                  <a:gd name="connsiteX5" fmla="*/ 58293 w 93249"/>
                  <a:gd name="connsiteY5" fmla="*/ 36957 h 95250"/>
                  <a:gd name="connsiteX6" fmla="*/ 67437 w 93249"/>
                  <a:gd name="connsiteY6" fmla="*/ 0 h 95250"/>
                  <a:gd name="connsiteX7" fmla="*/ 67437 w 93249"/>
                  <a:gd name="connsiteY7" fmla="*/ 0 h 95250"/>
                  <a:gd name="connsiteX8" fmla="*/ 25813 w 93249"/>
                  <a:gd name="connsiteY8" fmla="*/ 0 h 95250"/>
                  <a:gd name="connsiteX9" fmla="*/ 25813 w 93249"/>
                  <a:gd name="connsiteY9" fmla="*/ 0 h 95250"/>
                  <a:gd name="connsiteX10" fmla="*/ 34957 w 93249"/>
                  <a:gd name="connsiteY10" fmla="*/ 36957 h 95250"/>
                  <a:gd name="connsiteX11" fmla="*/ 0 w 93249"/>
                  <a:gd name="connsiteY11" fmla="*/ 28194 h 95250"/>
                  <a:gd name="connsiteX12" fmla="*/ 0 w 93249"/>
                  <a:gd name="connsiteY12" fmla="*/ 66961 h 95250"/>
                  <a:gd name="connsiteX13" fmla="*/ 30861 w 93249"/>
                  <a:gd name="connsiteY13" fmla="*/ 64103 h 95250"/>
                  <a:gd name="connsiteX14" fmla="*/ 11811 w 93249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249" h="95250">
                    <a:moveTo>
                      <a:pt x="11811" y="95250"/>
                    </a:moveTo>
                    <a:lnTo>
                      <a:pt x="81439" y="95250"/>
                    </a:lnTo>
                    <a:lnTo>
                      <a:pt x="62389" y="64103"/>
                    </a:lnTo>
                    <a:lnTo>
                      <a:pt x="93250" y="66961"/>
                    </a:lnTo>
                    <a:lnTo>
                      <a:pt x="93250" y="28194"/>
                    </a:lnTo>
                    <a:lnTo>
                      <a:pt x="58293" y="36957"/>
                    </a:lnTo>
                    <a:lnTo>
                      <a:pt x="67437" y="0"/>
                    </a:lnTo>
                    <a:lnTo>
                      <a:pt x="67437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4957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8" name="Полилиния: фигура 137">
                <a:extLst>
                  <a:ext uri="{FF2B5EF4-FFF2-40B4-BE49-F238E27FC236}">
                    <a16:creationId xmlns:a16="http://schemas.microsoft.com/office/drawing/2014/main" id="{9B0AE432-C66B-4D46-80FD-074388EDF5CC}"/>
                  </a:ext>
                </a:extLst>
              </p:cNvPr>
              <p:cNvSpPr/>
              <p:nvPr/>
            </p:nvSpPr>
            <p:spPr>
              <a:xfrm>
                <a:off x="8544210" y="7073741"/>
                <a:ext cx="93345" cy="95250"/>
              </a:xfrm>
              <a:custGeom>
                <a:avLst/>
                <a:gdLst>
                  <a:gd name="connsiteX0" fmla="*/ 11811 w 93345"/>
                  <a:gd name="connsiteY0" fmla="*/ 95250 h 95250"/>
                  <a:gd name="connsiteX1" fmla="*/ 81534 w 93345"/>
                  <a:gd name="connsiteY1" fmla="*/ 95250 h 95250"/>
                  <a:gd name="connsiteX2" fmla="*/ 62484 w 93345"/>
                  <a:gd name="connsiteY2" fmla="*/ 64103 h 95250"/>
                  <a:gd name="connsiteX3" fmla="*/ 93345 w 93345"/>
                  <a:gd name="connsiteY3" fmla="*/ 66961 h 95250"/>
                  <a:gd name="connsiteX4" fmla="*/ 93345 w 93345"/>
                  <a:gd name="connsiteY4" fmla="*/ 28194 h 95250"/>
                  <a:gd name="connsiteX5" fmla="*/ 58293 w 93345"/>
                  <a:gd name="connsiteY5" fmla="*/ 36957 h 95250"/>
                  <a:gd name="connsiteX6" fmla="*/ 67532 w 93345"/>
                  <a:gd name="connsiteY6" fmla="*/ 0 h 95250"/>
                  <a:gd name="connsiteX7" fmla="*/ 67532 w 93345"/>
                  <a:gd name="connsiteY7" fmla="*/ 0 h 95250"/>
                  <a:gd name="connsiteX8" fmla="*/ 25813 w 93345"/>
                  <a:gd name="connsiteY8" fmla="*/ 0 h 95250"/>
                  <a:gd name="connsiteX9" fmla="*/ 25813 w 93345"/>
                  <a:gd name="connsiteY9" fmla="*/ 0 h 95250"/>
                  <a:gd name="connsiteX10" fmla="*/ 35052 w 93345"/>
                  <a:gd name="connsiteY10" fmla="*/ 36957 h 95250"/>
                  <a:gd name="connsiteX11" fmla="*/ 0 w 93345"/>
                  <a:gd name="connsiteY11" fmla="*/ 28194 h 95250"/>
                  <a:gd name="connsiteX12" fmla="*/ 0 w 93345"/>
                  <a:gd name="connsiteY12" fmla="*/ 66961 h 95250"/>
                  <a:gd name="connsiteX13" fmla="*/ 30861 w 93345"/>
                  <a:gd name="connsiteY13" fmla="*/ 64103 h 95250"/>
                  <a:gd name="connsiteX14" fmla="*/ 11811 w 93345"/>
                  <a:gd name="connsiteY14" fmla="*/ 9525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3345" h="95250">
                    <a:moveTo>
                      <a:pt x="11811" y="95250"/>
                    </a:moveTo>
                    <a:lnTo>
                      <a:pt x="81534" y="95250"/>
                    </a:lnTo>
                    <a:lnTo>
                      <a:pt x="62484" y="64103"/>
                    </a:lnTo>
                    <a:lnTo>
                      <a:pt x="93345" y="66961"/>
                    </a:lnTo>
                    <a:lnTo>
                      <a:pt x="93345" y="28194"/>
                    </a:lnTo>
                    <a:lnTo>
                      <a:pt x="58293" y="36957"/>
                    </a:lnTo>
                    <a:lnTo>
                      <a:pt x="67532" y="0"/>
                    </a:lnTo>
                    <a:lnTo>
                      <a:pt x="67532" y="0"/>
                    </a:lnTo>
                    <a:lnTo>
                      <a:pt x="25813" y="0"/>
                    </a:lnTo>
                    <a:lnTo>
                      <a:pt x="25813" y="0"/>
                    </a:lnTo>
                    <a:lnTo>
                      <a:pt x="35052" y="36957"/>
                    </a:lnTo>
                    <a:lnTo>
                      <a:pt x="0" y="28194"/>
                    </a:lnTo>
                    <a:lnTo>
                      <a:pt x="0" y="66961"/>
                    </a:lnTo>
                    <a:lnTo>
                      <a:pt x="30861" y="64103"/>
                    </a:lnTo>
                    <a:lnTo>
                      <a:pt x="11811" y="9525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39" name="Полилиния: фигура 138">
                <a:extLst>
                  <a:ext uri="{FF2B5EF4-FFF2-40B4-BE49-F238E27FC236}">
                    <a16:creationId xmlns:a16="http://schemas.microsoft.com/office/drawing/2014/main" id="{4D83635E-6D7C-475C-9C0D-E6385A3F5E2C}"/>
                  </a:ext>
                </a:extLst>
              </p:cNvPr>
              <p:cNvSpPr/>
              <p:nvPr/>
            </p:nvSpPr>
            <p:spPr>
              <a:xfrm>
                <a:off x="7931206" y="8790825"/>
                <a:ext cx="199628" cy="158246"/>
              </a:xfrm>
              <a:custGeom>
                <a:avLst/>
                <a:gdLst>
                  <a:gd name="connsiteX0" fmla="*/ 110275 w 199628"/>
                  <a:gd name="connsiteY0" fmla="*/ 156864 h 158246"/>
                  <a:gd name="connsiteX1" fmla="*/ 199048 w 199628"/>
                  <a:gd name="connsiteY1" fmla="*/ 63995 h 158246"/>
                  <a:gd name="connsiteX2" fmla="*/ 194761 w 199628"/>
                  <a:gd name="connsiteY2" fmla="*/ 48565 h 158246"/>
                  <a:gd name="connsiteX3" fmla="*/ 89320 w 199628"/>
                  <a:gd name="connsiteY3" fmla="*/ 1416 h 158246"/>
                  <a:gd name="connsiteX4" fmla="*/ 20835 w 199628"/>
                  <a:gd name="connsiteY4" fmla="*/ 36373 h 158246"/>
                  <a:gd name="connsiteX5" fmla="*/ 20835 w 199628"/>
                  <a:gd name="connsiteY5" fmla="*/ 36373 h 158246"/>
                  <a:gd name="connsiteX6" fmla="*/ 547 w 199628"/>
                  <a:gd name="connsiteY6" fmla="*/ 94190 h 158246"/>
                  <a:gd name="connsiteX7" fmla="*/ 547 w 199628"/>
                  <a:gd name="connsiteY7" fmla="*/ 94380 h 158246"/>
                  <a:gd name="connsiteX8" fmla="*/ 4833 w 199628"/>
                  <a:gd name="connsiteY8" fmla="*/ 109620 h 158246"/>
                  <a:gd name="connsiteX9" fmla="*/ 110275 w 199628"/>
                  <a:gd name="connsiteY9" fmla="*/ 156864 h 158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628" h="158246">
                    <a:moveTo>
                      <a:pt x="110275" y="156864"/>
                    </a:moveTo>
                    <a:cubicBezTo>
                      <a:pt x="165139" y="148673"/>
                      <a:pt x="204953" y="106953"/>
                      <a:pt x="199048" y="63995"/>
                    </a:cubicBezTo>
                    <a:cubicBezTo>
                      <a:pt x="198286" y="58662"/>
                      <a:pt x="196857" y="53423"/>
                      <a:pt x="194761" y="48565"/>
                    </a:cubicBezTo>
                    <a:cubicBezTo>
                      <a:pt x="180283" y="14180"/>
                      <a:pt x="135897" y="-5632"/>
                      <a:pt x="89320" y="1416"/>
                    </a:cubicBezTo>
                    <a:cubicBezTo>
                      <a:pt x="61983" y="5512"/>
                      <a:pt x="37694" y="17990"/>
                      <a:pt x="20835" y="36373"/>
                    </a:cubicBezTo>
                    <a:lnTo>
                      <a:pt x="20835" y="36373"/>
                    </a:lnTo>
                    <a:cubicBezTo>
                      <a:pt x="5023" y="53708"/>
                      <a:pt x="-2120" y="74187"/>
                      <a:pt x="547" y="94190"/>
                    </a:cubicBezTo>
                    <a:lnTo>
                      <a:pt x="547" y="94380"/>
                    </a:lnTo>
                    <a:cubicBezTo>
                      <a:pt x="1309" y="99619"/>
                      <a:pt x="2737" y="104762"/>
                      <a:pt x="4833" y="109620"/>
                    </a:cubicBezTo>
                    <a:cubicBezTo>
                      <a:pt x="19311" y="144005"/>
                      <a:pt x="63697" y="163817"/>
                      <a:pt x="110275" y="1568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0" name="Полилиния: фигура 139">
                <a:extLst>
                  <a:ext uri="{FF2B5EF4-FFF2-40B4-BE49-F238E27FC236}">
                    <a16:creationId xmlns:a16="http://schemas.microsoft.com/office/drawing/2014/main" id="{F3DB3811-8145-428B-AC52-66622DEE341B}"/>
                  </a:ext>
                </a:extLst>
              </p:cNvPr>
              <p:cNvSpPr/>
              <p:nvPr/>
            </p:nvSpPr>
            <p:spPr>
              <a:xfrm>
                <a:off x="8057387" y="8868147"/>
                <a:ext cx="195652" cy="158330"/>
              </a:xfrm>
              <a:custGeom>
                <a:avLst/>
                <a:gdLst>
                  <a:gd name="connsiteX0" fmla="*/ 102775 w 195652"/>
                  <a:gd name="connsiteY0" fmla="*/ 9 h 158330"/>
                  <a:gd name="connsiteX1" fmla="*/ 0 w 195652"/>
                  <a:gd name="connsiteY1" fmla="*/ 106498 h 158330"/>
                  <a:gd name="connsiteX2" fmla="*/ 857 w 195652"/>
                  <a:gd name="connsiteY2" fmla="*/ 109737 h 158330"/>
                  <a:gd name="connsiteX3" fmla="*/ 106299 w 195652"/>
                  <a:gd name="connsiteY3" fmla="*/ 156885 h 158330"/>
                  <a:gd name="connsiteX4" fmla="*/ 195072 w 195652"/>
                  <a:gd name="connsiteY4" fmla="*/ 64017 h 158330"/>
                  <a:gd name="connsiteX5" fmla="*/ 190881 w 195652"/>
                  <a:gd name="connsiteY5" fmla="*/ 48586 h 158330"/>
                  <a:gd name="connsiteX6" fmla="*/ 102775 w 195652"/>
                  <a:gd name="connsiteY6" fmla="*/ 9 h 158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652" h="158330">
                    <a:moveTo>
                      <a:pt x="102775" y="9"/>
                    </a:moveTo>
                    <a:cubicBezTo>
                      <a:pt x="100013" y="49253"/>
                      <a:pt x="57912" y="93163"/>
                      <a:pt x="0" y="106498"/>
                    </a:cubicBezTo>
                    <a:cubicBezTo>
                      <a:pt x="381" y="107546"/>
                      <a:pt x="476" y="108689"/>
                      <a:pt x="857" y="109737"/>
                    </a:cubicBezTo>
                    <a:cubicBezTo>
                      <a:pt x="15240" y="144122"/>
                      <a:pt x="59722" y="164029"/>
                      <a:pt x="106299" y="156885"/>
                    </a:cubicBezTo>
                    <a:cubicBezTo>
                      <a:pt x="161163" y="148694"/>
                      <a:pt x="200977" y="106975"/>
                      <a:pt x="195072" y="64017"/>
                    </a:cubicBezTo>
                    <a:cubicBezTo>
                      <a:pt x="194310" y="58683"/>
                      <a:pt x="192881" y="53444"/>
                      <a:pt x="190881" y="48586"/>
                    </a:cubicBezTo>
                    <a:cubicBezTo>
                      <a:pt x="178213" y="18583"/>
                      <a:pt x="142780" y="-467"/>
                      <a:pt x="102775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1" name="Полилиния: фигура 140">
                <a:extLst>
                  <a:ext uri="{FF2B5EF4-FFF2-40B4-BE49-F238E27FC236}">
                    <a16:creationId xmlns:a16="http://schemas.microsoft.com/office/drawing/2014/main" id="{88291DDB-50FA-41C5-BB15-514E751C5FA4}"/>
                  </a:ext>
                </a:extLst>
              </p:cNvPr>
              <p:cNvSpPr/>
              <p:nvPr/>
            </p:nvSpPr>
            <p:spPr>
              <a:xfrm>
                <a:off x="8131968" y="8753296"/>
                <a:ext cx="183821" cy="141243"/>
              </a:xfrm>
              <a:custGeom>
                <a:avLst/>
                <a:gdLst>
                  <a:gd name="connsiteX0" fmla="*/ 138303 w 183821"/>
                  <a:gd name="connsiteY0" fmla="*/ 141243 h 141243"/>
                  <a:gd name="connsiteX1" fmla="*/ 183261 w 183821"/>
                  <a:gd name="connsiteY1" fmla="*/ 63995 h 141243"/>
                  <a:gd name="connsiteX2" fmla="*/ 178975 w 183821"/>
                  <a:gd name="connsiteY2" fmla="*/ 48565 h 141243"/>
                  <a:gd name="connsiteX3" fmla="*/ 73533 w 183821"/>
                  <a:gd name="connsiteY3" fmla="*/ 1416 h 141243"/>
                  <a:gd name="connsiteX4" fmla="*/ 5048 w 183821"/>
                  <a:gd name="connsiteY4" fmla="*/ 36373 h 141243"/>
                  <a:gd name="connsiteX5" fmla="*/ 5048 w 183821"/>
                  <a:gd name="connsiteY5" fmla="*/ 36373 h 141243"/>
                  <a:gd name="connsiteX6" fmla="*/ 0 w 183821"/>
                  <a:gd name="connsiteY6" fmla="*/ 43041 h 141243"/>
                  <a:gd name="connsiteX7" fmla="*/ 21622 w 183821"/>
                  <a:gd name="connsiteY7" fmla="*/ 74473 h 141243"/>
                  <a:gd name="connsiteX8" fmla="*/ 24575 w 183821"/>
                  <a:gd name="connsiteY8" fmla="*/ 85236 h 141243"/>
                  <a:gd name="connsiteX9" fmla="*/ 138208 w 183821"/>
                  <a:gd name="connsiteY9" fmla="*/ 141243 h 141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3821" h="141243">
                    <a:moveTo>
                      <a:pt x="138303" y="141243"/>
                    </a:moveTo>
                    <a:cubicBezTo>
                      <a:pt x="168688" y="123527"/>
                      <a:pt x="187357" y="94190"/>
                      <a:pt x="183261" y="63995"/>
                    </a:cubicBezTo>
                    <a:cubicBezTo>
                      <a:pt x="182499" y="58662"/>
                      <a:pt x="181070" y="53423"/>
                      <a:pt x="178975" y="48565"/>
                    </a:cubicBezTo>
                    <a:cubicBezTo>
                      <a:pt x="164592" y="14180"/>
                      <a:pt x="120110" y="-5632"/>
                      <a:pt x="73533" y="1416"/>
                    </a:cubicBezTo>
                    <a:cubicBezTo>
                      <a:pt x="46196" y="5512"/>
                      <a:pt x="21908" y="17990"/>
                      <a:pt x="5048" y="36373"/>
                    </a:cubicBezTo>
                    <a:lnTo>
                      <a:pt x="5048" y="36373"/>
                    </a:lnTo>
                    <a:cubicBezTo>
                      <a:pt x="3143" y="38469"/>
                      <a:pt x="1715" y="40754"/>
                      <a:pt x="0" y="43041"/>
                    </a:cubicBezTo>
                    <a:cubicBezTo>
                      <a:pt x="9239" y="52089"/>
                      <a:pt x="16669" y="62662"/>
                      <a:pt x="21622" y="74473"/>
                    </a:cubicBezTo>
                    <a:cubicBezTo>
                      <a:pt x="23050" y="77902"/>
                      <a:pt x="23527" y="81617"/>
                      <a:pt x="24575" y="85236"/>
                    </a:cubicBezTo>
                    <a:cubicBezTo>
                      <a:pt x="72962" y="83903"/>
                      <a:pt x="117348" y="105620"/>
                      <a:pt x="138208" y="14124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2" name="Полилиния: фигура 141">
                <a:extLst>
                  <a:ext uri="{FF2B5EF4-FFF2-40B4-BE49-F238E27FC236}">
                    <a16:creationId xmlns:a16="http://schemas.microsoft.com/office/drawing/2014/main" id="{5E86070A-C126-4FB7-8073-1621033BDB0B}"/>
                  </a:ext>
                </a:extLst>
              </p:cNvPr>
              <p:cNvSpPr/>
              <p:nvPr/>
            </p:nvSpPr>
            <p:spPr>
              <a:xfrm>
                <a:off x="9418415" y="7630763"/>
                <a:ext cx="150875" cy="86772"/>
              </a:xfrm>
              <a:custGeom>
                <a:avLst/>
                <a:gdLst>
                  <a:gd name="connsiteX0" fmla="*/ 100394 w 150875"/>
                  <a:gd name="connsiteY0" fmla="*/ 0 h 86772"/>
                  <a:gd name="connsiteX1" fmla="*/ 0 w 150875"/>
                  <a:gd name="connsiteY1" fmla="*/ 58960 h 86772"/>
                  <a:gd name="connsiteX2" fmla="*/ 150876 w 150875"/>
                  <a:gd name="connsiteY2" fmla="*/ 86773 h 86772"/>
                  <a:gd name="connsiteX3" fmla="*/ 150876 w 150875"/>
                  <a:gd name="connsiteY3" fmla="*/ 86773 h 86772"/>
                  <a:gd name="connsiteX4" fmla="*/ 100298 w 150875"/>
                  <a:gd name="connsiteY4" fmla="*/ 0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100394" y="0"/>
                    </a:moveTo>
                    <a:cubicBezTo>
                      <a:pt x="83249" y="3048"/>
                      <a:pt x="25051" y="28194"/>
                      <a:pt x="0" y="58960"/>
                    </a:cubicBezTo>
                    <a:cubicBezTo>
                      <a:pt x="38195" y="47149"/>
                      <a:pt x="104680" y="46292"/>
                      <a:pt x="150876" y="86773"/>
                    </a:cubicBezTo>
                    <a:lnTo>
                      <a:pt x="150876" y="86773"/>
                    </a:lnTo>
                    <a:cubicBezTo>
                      <a:pt x="150876" y="43434"/>
                      <a:pt x="113443" y="4953"/>
                      <a:pt x="1002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3" name="Полилиния: фигура 142">
                <a:extLst>
                  <a:ext uri="{FF2B5EF4-FFF2-40B4-BE49-F238E27FC236}">
                    <a16:creationId xmlns:a16="http://schemas.microsoft.com/office/drawing/2014/main" id="{5097C096-33DB-4903-9DF2-01405FB2198B}"/>
                  </a:ext>
                </a:extLst>
              </p:cNvPr>
              <p:cNvSpPr/>
              <p:nvPr/>
            </p:nvSpPr>
            <p:spPr>
              <a:xfrm>
                <a:off x="8330788" y="7425594"/>
                <a:ext cx="1387667" cy="714851"/>
              </a:xfrm>
              <a:custGeom>
                <a:avLst/>
                <a:gdLst>
                  <a:gd name="connsiteX0" fmla="*/ 1285651 w 1387667"/>
                  <a:gd name="connsiteY0" fmla="*/ 171450 h 714851"/>
                  <a:gd name="connsiteX1" fmla="*/ 1358232 w 1387667"/>
                  <a:gd name="connsiteY1" fmla="*/ 226028 h 714851"/>
                  <a:gd name="connsiteX2" fmla="*/ 1386235 w 1387667"/>
                  <a:gd name="connsiteY2" fmla="*/ 124016 h 714851"/>
                  <a:gd name="connsiteX3" fmla="*/ 1386235 w 1387667"/>
                  <a:gd name="connsiteY3" fmla="*/ 124016 h 714851"/>
                  <a:gd name="connsiteX4" fmla="*/ 787303 w 1387667"/>
                  <a:gd name="connsiteY4" fmla="*/ 0 h 714851"/>
                  <a:gd name="connsiteX5" fmla="*/ 905508 w 1387667"/>
                  <a:gd name="connsiteY5" fmla="*/ 151543 h 714851"/>
                  <a:gd name="connsiteX6" fmla="*/ 693863 w 1387667"/>
                  <a:gd name="connsiteY6" fmla="*/ 635413 h 714851"/>
                  <a:gd name="connsiteX7" fmla="*/ 482217 w 1387667"/>
                  <a:gd name="connsiteY7" fmla="*/ 151543 h 714851"/>
                  <a:gd name="connsiteX8" fmla="*/ 600423 w 1387667"/>
                  <a:gd name="connsiteY8" fmla="*/ 0 h 714851"/>
                  <a:gd name="connsiteX9" fmla="*/ 1395 w 1387667"/>
                  <a:gd name="connsiteY9" fmla="*/ 124016 h 714851"/>
                  <a:gd name="connsiteX10" fmla="*/ 29494 w 1387667"/>
                  <a:gd name="connsiteY10" fmla="*/ 226028 h 714851"/>
                  <a:gd name="connsiteX11" fmla="*/ 102075 w 1387667"/>
                  <a:gd name="connsiteY11" fmla="*/ 171450 h 714851"/>
                  <a:gd name="connsiteX12" fmla="*/ 390111 w 1387667"/>
                  <a:gd name="connsiteY12" fmla="*/ 707708 h 714851"/>
                  <a:gd name="connsiteX13" fmla="*/ 392873 w 1387667"/>
                  <a:gd name="connsiteY13" fmla="*/ 714851 h 714851"/>
                  <a:gd name="connsiteX14" fmla="*/ 994758 w 1387667"/>
                  <a:gd name="connsiteY14" fmla="*/ 714851 h 714851"/>
                  <a:gd name="connsiteX15" fmla="*/ 997615 w 1387667"/>
                  <a:gd name="connsiteY15" fmla="*/ 707708 h 714851"/>
                  <a:gd name="connsiteX16" fmla="*/ 1285556 w 1387667"/>
                  <a:gd name="connsiteY16" fmla="*/ 171450 h 714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87667" h="714851">
                    <a:moveTo>
                      <a:pt x="1285651" y="171450"/>
                    </a:moveTo>
                    <a:cubicBezTo>
                      <a:pt x="1338420" y="179451"/>
                      <a:pt x="1355088" y="215170"/>
                      <a:pt x="1358232" y="226028"/>
                    </a:cubicBezTo>
                    <a:cubicBezTo>
                      <a:pt x="1376139" y="210979"/>
                      <a:pt x="1392712" y="158496"/>
                      <a:pt x="1386235" y="124016"/>
                    </a:cubicBezTo>
                    <a:lnTo>
                      <a:pt x="1386235" y="124016"/>
                    </a:lnTo>
                    <a:cubicBezTo>
                      <a:pt x="1355850" y="-38671"/>
                      <a:pt x="977708" y="69152"/>
                      <a:pt x="787303" y="0"/>
                    </a:cubicBezTo>
                    <a:cubicBezTo>
                      <a:pt x="783684" y="47435"/>
                      <a:pt x="845882" y="123444"/>
                      <a:pt x="905508" y="151543"/>
                    </a:cubicBezTo>
                    <a:cubicBezTo>
                      <a:pt x="803686" y="239935"/>
                      <a:pt x="712246" y="417957"/>
                      <a:pt x="693863" y="635413"/>
                    </a:cubicBezTo>
                    <a:cubicBezTo>
                      <a:pt x="675480" y="417957"/>
                      <a:pt x="584040" y="239935"/>
                      <a:pt x="482217" y="151543"/>
                    </a:cubicBezTo>
                    <a:cubicBezTo>
                      <a:pt x="541749" y="123444"/>
                      <a:pt x="604137" y="47435"/>
                      <a:pt x="600423" y="0"/>
                    </a:cubicBezTo>
                    <a:cubicBezTo>
                      <a:pt x="410018" y="69056"/>
                      <a:pt x="31875" y="-38671"/>
                      <a:pt x="1395" y="124016"/>
                    </a:cubicBezTo>
                    <a:cubicBezTo>
                      <a:pt x="-4986" y="158401"/>
                      <a:pt x="11587" y="210884"/>
                      <a:pt x="29494" y="226028"/>
                    </a:cubicBezTo>
                    <a:cubicBezTo>
                      <a:pt x="32733" y="215075"/>
                      <a:pt x="49401" y="179451"/>
                      <a:pt x="102075" y="171450"/>
                    </a:cubicBezTo>
                    <a:cubicBezTo>
                      <a:pt x="368489" y="131159"/>
                      <a:pt x="590898" y="541782"/>
                      <a:pt x="390111" y="707708"/>
                    </a:cubicBezTo>
                    <a:cubicBezTo>
                      <a:pt x="387063" y="710184"/>
                      <a:pt x="388777" y="714851"/>
                      <a:pt x="392873" y="714851"/>
                    </a:cubicBezTo>
                    <a:lnTo>
                      <a:pt x="994758" y="714851"/>
                    </a:lnTo>
                    <a:cubicBezTo>
                      <a:pt x="998853" y="714851"/>
                      <a:pt x="1000568" y="710184"/>
                      <a:pt x="997615" y="707708"/>
                    </a:cubicBezTo>
                    <a:cubicBezTo>
                      <a:pt x="796828" y="541687"/>
                      <a:pt x="1019237" y="131159"/>
                      <a:pt x="1285556" y="1714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4" name="Полилиния: фигура 143">
                <a:extLst>
                  <a:ext uri="{FF2B5EF4-FFF2-40B4-BE49-F238E27FC236}">
                    <a16:creationId xmlns:a16="http://schemas.microsoft.com/office/drawing/2014/main" id="{13D4CF3E-D92E-4185-B1D0-C0608F9D532E}"/>
                  </a:ext>
                </a:extLst>
              </p:cNvPr>
              <p:cNvSpPr/>
              <p:nvPr/>
            </p:nvSpPr>
            <p:spPr>
              <a:xfrm>
                <a:off x="9609007" y="7062438"/>
                <a:ext cx="433355" cy="415257"/>
              </a:xfrm>
              <a:custGeom>
                <a:avLst/>
                <a:gdLst>
                  <a:gd name="connsiteX0" fmla="*/ 172786 w 433355"/>
                  <a:gd name="connsiteY0" fmla="*/ 113792 h 415257"/>
                  <a:gd name="connsiteX1" fmla="*/ 172786 w 433355"/>
                  <a:gd name="connsiteY1" fmla="*/ 113792 h 415257"/>
                  <a:gd name="connsiteX2" fmla="*/ 324234 w 433355"/>
                  <a:gd name="connsiteY2" fmla="*/ 195802 h 415257"/>
                  <a:gd name="connsiteX3" fmla="*/ 230794 w 433355"/>
                  <a:gd name="connsiteY3" fmla="*/ 360394 h 415257"/>
                  <a:gd name="connsiteX4" fmla="*/ 275275 w 433355"/>
                  <a:gd name="connsiteY4" fmla="*/ 415258 h 415257"/>
                  <a:gd name="connsiteX5" fmla="*/ 377574 w 433355"/>
                  <a:gd name="connsiteY5" fmla="*/ 383635 h 415257"/>
                  <a:gd name="connsiteX6" fmla="*/ 432533 w 433355"/>
                  <a:gd name="connsiteY6" fmla="*/ 170465 h 415257"/>
                  <a:gd name="connsiteX7" fmla="*/ 282038 w 433355"/>
                  <a:gd name="connsiteY7" fmla="*/ 113792 h 415257"/>
                  <a:gd name="connsiteX8" fmla="*/ 83251 w 433355"/>
                  <a:gd name="connsiteY8" fmla="*/ 71596 h 415257"/>
                  <a:gd name="connsiteX9" fmla="*/ 193 w 433355"/>
                  <a:gd name="connsiteY9" fmla="*/ 295433 h 415257"/>
                  <a:gd name="connsiteX10" fmla="*/ 670 w 433355"/>
                  <a:gd name="connsiteY10" fmla="*/ 316484 h 415257"/>
                  <a:gd name="connsiteX11" fmla="*/ 172786 w 433355"/>
                  <a:gd name="connsiteY11" fmla="*/ 113792 h 415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55" h="415257">
                    <a:moveTo>
                      <a:pt x="172786" y="113792"/>
                    </a:moveTo>
                    <a:lnTo>
                      <a:pt x="172786" y="113792"/>
                    </a:lnTo>
                    <a:cubicBezTo>
                      <a:pt x="168024" y="98456"/>
                      <a:pt x="324234" y="98075"/>
                      <a:pt x="324234" y="195802"/>
                    </a:cubicBezTo>
                    <a:cubicBezTo>
                      <a:pt x="324234" y="261334"/>
                      <a:pt x="230794" y="292385"/>
                      <a:pt x="230794" y="360394"/>
                    </a:cubicBezTo>
                    <a:cubicBezTo>
                      <a:pt x="230794" y="392017"/>
                      <a:pt x="264893" y="415258"/>
                      <a:pt x="275275" y="415258"/>
                    </a:cubicBezTo>
                    <a:cubicBezTo>
                      <a:pt x="251177" y="306101"/>
                      <a:pt x="350713" y="363251"/>
                      <a:pt x="377574" y="383635"/>
                    </a:cubicBezTo>
                    <a:cubicBezTo>
                      <a:pt x="324139" y="236855"/>
                      <a:pt x="444344" y="237807"/>
                      <a:pt x="432533" y="170465"/>
                    </a:cubicBezTo>
                    <a:cubicBezTo>
                      <a:pt x="424342" y="123412"/>
                      <a:pt x="319852" y="137604"/>
                      <a:pt x="282038" y="113792"/>
                    </a:cubicBezTo>
                    <a:cubicBezTo>
                      <a:pt x="214982" y="71596"/>
                      <a:pt x="135544" y="-92806"/>
                      <a:pt x="83251" y="71596"/>
                    </a:cubicBezTo>
                    <a:cubicBezTo>
                      <a:pt x="180787" y="162179"/>
                      <a:pt x="124018" y="295433"/>
                      <a:pt x="193" y="295433"/>
                    </a:cubicBezTo>
                    <a:cubicBezTo>
                      <a:pt x="193" y="295433"/>
                      <a:pt x="-473" y="314960"/>
                      <a:pt x="670" y="316484"/>
                    </a:cubicBezTo>
                    <a:cubicBezTo>
                      <a:pt x="148307" y="309245"/>
                      <a:pt x="199837" y="200755"/>
                      <a:pt x="172786" y="1137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5" name="Полилиния: фигура 144">
                <a:extLst>
                  <a:ext uri="{FF2B5EF4-FFF2-40B4-BE49-F238E27FC236}">
                    <a16:creationId xmlns:a16="http://schemas.microsoft.com/office/drawing/2014/main" id="{21495581-9958-4EA7-8AA5-550FD304401A}"/>
                  </a:ext>
                </a:extLst>
              </p:cNvPr>
              <p:cNvSpPr/>
              <p:nvPr/>
            </p:nvSpPr>
            <p:spPr>
              <a:xfrm>
                <a:off x="8003416" y="7062480"/>
                <a:ext cx="433371" cy="415215"/>
              </a:xfrm>
              <a:custGeom>
                <a:avLst/>
                <a:gdLst>
                  <a:gd name="connsiteX0" fmla="*/ 55686 w 433371"/>
                  <a:gd name="connsiteY0" fmla="*/ 383593 h 415215"/>
                  <a:gd name="connsiteX1" fmla="*/ 55686 w 433371"/>
                  <a:gd name="connsiteY1" fmla="*/ 383593 h 415215"/>
                  <a:gd name="connsiteX2" fmla="*/ 158080 w 433371"/>
                  <a:gd name="connsiteY2" fmla="*/ 415216 h 415215"/>
                  <a:gd name="connsiteX3" fmla="*/ 202562 w 433371"/>
                  <a:gd name="connsiteY3" fmla="*/ 360352 h 415215"/>
                  <a:gd name="connsiteX4" fmla="*/ 109121 w 433371"/>
                  <a:gd name="connsiteY4" fmla="*/ 195760 h 415215"/>
                  <a:gd name="connsiteX5" fmla="*/ 260569 w 433371"/>
                  <a:gd name="connsiteY5" fmla="*/ 113749 h 415215"/>
                  <a:gd name="connsiteX6" fmla="*/ 432781 w 433371"/>
                  <a:gd name="connsiteY6" fmla="*/ 316441 h 415215"/>
                  <a:gd name="connsiteX7" fmla="*/ 433162 w 433371"/>
                  <a:gd name="connsiteY7" fmla="*/ 295391 h 415215"/>
                  <a:gd name="connsiteX8" fmla="*/ 350104 w 433371"/>
                  <a:gd name="connsiteY8" fmla="*/ 71554 h 415215"/>
                  <a:gd name="connsiteX9" fmla="*/ 151317 w 433371"/>
                  <a:gd name="connsiteY9" fmla="*/ 113749 h 415215"/>
                  <a:gd name="connsiteX10" fmla="*/ 822 w 433371"/>
                  <a:gd name="connsiteY10" fmla="*/ 170423 h 415215"/>
                  <a:gd name="connsiteX11" fmla="*/ 55782 w 433371"/>
                  <a:gd name="connsiteY11" fmla="*/ 383593 h 415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33371" h="415215">
                    <a:moveTo>
                      <a:pt x="55686" y="383593"/>
                    </a:moveTo>
                    <a:lnTo>
                      <a:pt x="55686" y="383593"/>
                    </a:lnTo>
                    <a:cubicBezTo>
                      <a:pt x="82547" y="363209"/>
                      <a:pt x="182083" y="306059"/>
                      <a:pt x="158080" y="415216"/>
                    </a:cubicBezTo>
                    <a:cubicBezTo>
                      <a:pt x="168462" y="415216"/>
                      <a:pt x="202562" y="391975"/>
                      <a:pt x="202562" y="360352"/>
                    </a:cubicBezTo>
                    <a:cubicBezTo>
                      <a:pt x="202562" y="292343"/>
                      <a:pt x="109121" y="261292"/>
                      <a:pt x="109121" y="195760"/>
                    </a:cubicBezTo>
                    <a:cubicBezTo>
                      <a:pt x="109121" y="98033"/>
                      <a:pt x="265332" y="98414"/>
                      <a:pt x="260569" y="113749"/>
                    </a:cubicBezTo>
                    <a:cubicBezTo>
                      <a:pt x="233613" y="200617"/>
                      <a:pt x="285048" y="309202"/>
                      <a:pt x="432781" y="316441"/>
                    </a:cubicBezTo>
                    <a:cubicBezTo>
                      <a:pt x="433829" y="314917"/>
                      <a:pt x="433162" y="295391"/>
                      <a:pt x="433162" y="295391"/>
                    </a:cubicBezTo>
                    <a:cubicBezTo>
                      <a:pt x="309432" y="295391"/>
                      <a:pt x="252663" y="162136"/>
                      <a:pt x="350104" y="71554"/>
                    </a:cubicBezTo>
                    <a:cubicBezTo>
                      <a:pt x="297812" y="-92753"/>
                      <a:pt x="218373" y="71554"/>
                      <a:pt x="151317" y="113749"/>
                    </a:cubicBezTo>
                    <a:cubicBezTo>
                      <a:pt x="113503" y="137562"/>
                      <a:pt x="9014" y="123370"/>
                      <a:pt x="822" y="170423"/>
                    </a:cubicBezTo>
                    <a:cubicBezTo>
                      <a:pt x="-10989" y="237765"/>
                      <a:pt x="109217" y="236812"/>
                      <a:pt x="55782" y="3835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6" name="Полилиния: фигура 145">
                <a:extLst>
                  <a:ext uri="{FF2B5EF4-FFF2-40B4-BE49-F238E27FC236}">
                    <a16:creationId xmlns:a16="http://schemas.microsoft.com/office/drawing/2014/main" id="{5548C45D-D77A-4FFB-8715-58B23891A323}"/>
                  </a:ext>
                </a:extLst>
              </p:cNvPr>
              <p:cNvSpPr/>
              <p:nvPr/>
            </p:nvSpPr>
            <p:spPr>
              <a:xfrm>
                <a:off x="8478393" y="7630763"/>
                <a:ext cx="150875" cy="86772"/>
              </a:xfrm>
              <a:custGeom>
                <a:avLst/>
                <a:gdLst>
                  <a:gd name="connsiteX0" fmla="*/ 0 w 150875"/>
                  <a:gd name="connsiteY0" fmla="*/ 86773 h 86772"/>
                  <a:gd name="connsiteX1" fmla="*/ 0 w 150875"/>
                  <a:gd name="connsiteY1" fmla="*/ 86773 h 86772"/>
                  <a:gd name="connsiteX2" fmla="*/ 150876 w 150875"/>
                  <a:gd name="connsiteY2" fmla="*/ 58960 h 86772"/>
                  <a:gd name="connsiteX3" fmla="*/ 50578 w 150875"/>
                  <a:gd name="connsiteY3" fmla="*/ 0 h 86772"/>
                  <a:gd name="connsiteX4" fmla="*/ 0 w 150875"/>
                  <a:gd name="connsiteY4" fmla="*/ 86773 h 8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0875" h="86772">
                    <a:moveTo>
                      <a:pt x="0" y="86773"/>
                    </a:moveTo>
                    <a:lnTo>
                      <a:pt x="0" y="86773"/>
                    </a:lnTo>
                    <a:cubicBezTo>
                      <a:pt x="46292" y="46196"/>
                      <a:pt x="112776" y="47149"/>
                      <a:pt x="150876" y="58960"/>
                    </a:cubicBezTo>
                    <a:cubicBezTo>
                      <a:pt x="126016" y="28289"/>
                      <a:pt x="67627" y="3048"/>
                      <a:pt x="50578" y="0"/>
                    </a:cubicBezTo>
                    <a:cubicBezTo>
                      <a:pt x="37528" y="4858"/>
                      <a:pt x="0" y="43434"/>
                      <a:pt x="0" y="8677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7" name="Полилиния: фигура 146">
                <a:extLst>
                  <a:ext uri="{FF2B5EF4-FFF2-40B4-BE49-F238E27FC236}">
                    <a16:creationId xmlns:a16="http://schemas.microsoft.com/office/drawing/2014/main" id="{9FCD0978-6F1C-45E3-B481-E35EA9860AFF}"/>
                  </a:ext>
                </a:extLst>
              </p:cNvPr>
              <p:cNvSpPr/>
              <p:nvPr/>
            </p:nvSpPr>
            <p:spPr>
              <a:xfrm>
                <a:off x="8495347" y="7378922"/>
                <a:ext cx="9525" cy="9525"/>
              </a:xfrm>
              <a:custGeom>
                <a:avLst/>
                <a:gdLst>
                  <a:gd name="connsiteX0" fmla="*/ 0 w 9525"/>
                  <a:gd name="connsiteY0" fmla="*/ 0 h 9525"/>
                  <a:gd name="connsiteX1" fmla="*/ 0 w 9525"/>
                  <a:gd name="connsiteY1" fmla="*/ 0 h 9525"/>
                  <a:gd name="connsiteX2" fmla="*/ 0 w 9525"/>
                  <a:gd name="connsiteY2" fmla="*/ 0 h 9525"/>
                  <a:gd name="connsiteX3" fmla="*/ 0 w 9525"/>
                  <a:gd name="connsiteY3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525" h="9525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8" name="Полилиния: фигура 147">
                <a:extLst>
                  <a:ext uri="{FF2B5EF4-FFF2-40B4-BE49-F238E27FC236}">
                    <a16:creationId xmlns:a16="http://schemas.microsoft.com/office/drawing/2014/main" id="{041A29CA-5208-4433-98BD-CE2884A8A3BC}"/>
                  </a:ext>
                </a:extLst>
              </p:cNvPr>
              <p:cNvSpPr/>
              <p:nvPr/>
            </p:nvSpPr>
            <p:spPr>
              <a:xfrm>
                <a:off x="8443200" y="6919912"/>
                <a:ext cx="1159703" cy="459105"/>
              </a:xfrm>
              <a:custGeom>
                <a:avLst/>
                <a:gdLst>
                  <a:gd name="connsiteX0" fmla="*/ 52147 w 1159703"/>
                  <a:gd name="connsiteY0" fmla="*/ 459010 h 459105"/>
                  <a:gd name="connsiteX1" fmla="*/ 243218 w 1159703"/>
                  <a:gd name="connsiteY1" fmla="*/ 459010 h 459105"/>
                  <a:gd name="connsiteX2" fmla="*/ 498012 w 1159703"/>
                  <a:gd name="connsiteY2" fmla="*/ 274892 h 459105"/>
                  <a:gd name="connsiteX3" fmla="*/ 661461 w 1159703"/>
                  <a:gd name="connsiteY3" fmla="*/ 274892 h 459105"/>
                  <a:gd name="connsiteX4" fmla="*/ 916255 w 1159703"/>
                  <a:gd name="connsiteY4" fmla="*/ 459010 h 459105"/>
                  <a:gd name="connsiteX5" fmla="*/ 1107326 w 1159703"/>
                  <a:gd name="connsiteY5" fmla="*/ 459010 h 459105"/>
                  <a:gd name="connsiteX6" fmla="*/ 1149141 w 1159703"/>
                  <a:gd name="connsiteY6" fmla="*/ 391192 h 459105"/>
                  <a:gd name="connsiteX7" fmla="*/ 1084466 w 1159703"/>
                  <a:gd name="connsiteY7" fmla="*/ 272701 h 459105"/>
                  <a:gd name="connsiteX8" fmla="*/ 1011791 w 1159703"/>
                  <a:gd name="connsiteY8" fmla="*/ 338614 h 459105"/>
                  <a:gd name="connsiteX9" fmla="*/ 939020 w 1159703"/>
                  <a:gd name="connsiteY9" fmla="*/ 272701 h 459105"/>
                  <a:gd name="connsiteX10" fmla="*/ 874345 w 1159703"/>
                  <a:gd name="connsiteY10" fmla="*/ 391192 h 459105"/>
                  <a:gd name="connsiteX11" fmla="*/ 896157 w 1159703"/>
                  <a:gd name="connsiteY11" fmla="*/ 430054 h 459105"/>
                  <a:gd name="connsiteX12" fmla="*/ 722897 w 1159703"/>
                  <a:gd name="connsiteY12" fmla="*/ 274892 h 459105"/>
                  <a:gd name="connsiteX13" fmla="*/ 785572 w 1159703"/>
                  <a:gd name="connsiteY13" fmla="*/ 163163 h 459105"/>
                  <a:gd name="connsiteX14" fmla="*/ 688703 w 1159703"/>
                  <a:gd name="connsiteY14" fmla="*/ 0 h 459105"/>
                  <a:gd name="connsiteX15" fmla="*/ 579832 w 1159703"/>
                  <a:gd name="connsiteY15" fmla="*/ 128016 h 459105"/>
                  <a:gd name="connsiteX16" fmla="*/ 470961 w 1159703"/>
                  <a:gd name="connsiteY16" fmla="*/ 0 h 459105"/>
                  <a:gd name="connsiteX17" fmla="*/ 374092 w 1159703"/>
                  <a:gd name="connsiteY17" fmla="*/ 163163 h 459105"/>
                  <a:gd name="connsiteX18" fmla="*/ 436766 w 1159703"/>
                  <a:gd name="connsiteY18" fmla="*/ 274987 h 459105"/>
                  <a:gd name="connsiteX19" fmla="*/ 263411 w 1159703"/>
                  <a:gd name="connsiteY19" fmla="*/ 430149 h 459105"/>
                  <a:gd name="connsiteX20" fmla="*/ 285224 w 1159703"/>
                  <a:gd name="connsiteY20" fmla="*/ 391287 h 459105"/>
                  <a:gd name="connsiteX21" fmla="*/ 220549 w 1159703"/>
                  <a:gd name="connsiteY21" fmla="*/ 272796 h 459105"/>
                  <a:gd name="connsiteX22" fmla="*/ 147873 w 1159703"/>
                  <a:gd name="connsiteY22" fmla="*/ 338709 h 459105"/>
                  <a:gd name="connsiteX23" fmla="*/ 75197 w 1159703"/>
                  <a:gd name="connsiteY23" fmla="*/ 272796 h 459105"/>
                  <a:gd name="connsiteX24" fmla="*/ 10523 w 1159703"/>
                  <a:gd name="connsiteY24" fmla="*/ 391287 h 459105"/>
                  <a:gd name="connsiteX25" fmla="*/ 52337 w 1159703"/>
                  <a:gd name="connsiteY25" fmla="*/ 459105 h 459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159703" h="459105">
                    <a:moveTo>
                      <a:pt x="52147" y="459010"/>
                    </a:moveTo>
                    <a:lnTo>
                      <a:pt x="243218" y="459010"/>
                    </a:lnTo>
                    <a:cubicBezTo>
                      <a:pt x="403810" y="459010"/>
                      <a:pt x="476105" y="360426"/>
                      <a:pt x="498012" y="274892"/>
                    </a:cubicBezTo>
                    <a:lnTo>
                      <a:pt x="661461" y="274892"/>
                    </a:lnTo>
                    <a:cubicBezTo>
                      <a:pt x="683273" y="360426"/>
                      <a:pt x="755568" y="459010"/>
                      <a:pt x="916255" y="459010"/>
                    </a:cubicBezTo>
                    <a:lnTo>
                      <a:pt x="1107326" y="459010"/>
                    </a:lnTo>
                    <a:cubicBezTo>
                      <a:pt x="1107326" y="459010"/>
                      <a:pt x="1140759" y="413671"/>
                      <a:pt x="1149141" y="391192"/>
                    </a:cubicBezTo>
                    <a:cubicBezTo>
                      <a:pt x="1179335" y="310420"/>
                      <a:pt x="1140759" y="272701"/>
                      <a:pt x="1084466" y="272701"/>
                    </a:cubicBezTo>
                    <a:lnTo>
                      <a:pt x="1011791" y="338614"/>
                    </a:lnTo>
                    <a:lnTo>
                      <a:pt x="939020" y="272701"/>
                    </a:lnTo>
                    <a:cubicBezTo>
                      <a:pt x="882727" y="272701"/>
                      <a:pt x="844246" y="310420"/>
                      <a:pt x="874345" y="391192"/>
                    </a:cubicBezTo>
                    <a:cubicBezTo>
                      <a:pt x="878155" y="401479"/>
                      <a:pt x="887394" y="416719"/>
                      <a:pt x="896157" y="430054"/>
                    </a:cubicBezTo>
                    <a:cubicBezTo>
                      <a:pt x="828339" y="420719"/>
                      <a:pt x="741852" y="374333"/>
                      <a:pt x="722897" y="274892"/>
                    </a:cubicBezTo>
                    <a:cubicBezTo>
                      <a:pt x="722897" y="274892"/>
                      <a:pt x="772999" y="195358"/>
                      <a:pt x="785572" y="163163"/>
                    </a:cubicBezTo>
                    <a:cubicBezTo>
                      <a:pt x="830720" y="47339"/>
                      <a:pt x="773094" y="0"/>
                      <a:pt x="688703" y="0"/>
                    </a:cubicBezTo>
                    <a:lnTo>
                      <a:pt x="579832" y="128016"/>
                    </a:lnTo>
                    <a:lnTo>
                      <a:pt x="470961" y="0"/>
                    </a:lnTo>
                    <a:cubicBezTo>
                      <a:pt x="386570" y="0"/>
                      <a:pt x="328943" y="47339"/>
                      <a:pt x="374092" y="163163"/>
                    </a:cubicBezTo>
                    <a:cubicBezTo>
                      <a:pt x="386665" y="195358"/>
                      <a:pt x="436766" y="274987"/>
                      <a:pt x="436766" y="274987"/>
                    </a:cubicBezTo>
                    <a:cubicBezTo>
                      <a:pt x="417716" y="374428"/>
                      <a:pt x="331229" y="420815"/>
                      <a:pt x="263411" y="430149"/>
                    </a:cubicBezTo>
                    <a:cubicBezTo>
                      <a:pt x="272174" y="416814"/>
                      <a:pt x="281318" y="401669"/>
                      <a:pt x="285224" y="391287"/>
                    </a:cubicBezTo>
                    <a:cubicBezTo>
                      <a:pt x="315323" y="310515"/>
                      <a:pt x="276937" y="272796"/>
                      <a:pt x="220549" y="272796"/>
                    </a:cubicBezTo>
                    <a:lnTo>
                      <a:pt x="147873" y="338709"/>
                    </a:lnTo>
                    <a:lnTo>
                      <a:pt x="75197" y="272796"/>
                    </a:lnTo>
                    <a:cubicBezTo>
                      <a:pt x="18905" y="272796"/>
                      <a:pt x="-19576" y="310515"/>
                      <a:pt x="10523" y="391287"/>
                    </a:cubicBezTo>
                    <a:cubicBezTo>
                      <a:pt x="18905" y="413671"/>
                      <a:pt x="52337" y="459010"/>
                      <a:pt x="52337" y="4591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49" name="Полилиния: фигура 148">
                <a:extLst>
                  <a:ext uri="{FF2B5EF4-FFF2-40B4-BE49-F238E27FC236}">
                    <a16:creationId xmlns:a16="http://schemas.microsoft.com/office/drawing/2014/main" id="{BAB01E02-C4E3-4BB3-B6FB-0FC6EB66457C}"/>
                  </a:ext>
                </a:extLst>
              </p:cNvPr>
              <p:cNvSpPr/>
              <p:nvPr/>
            </p:nvSpPr>
            <p:spPr>
              <a:xfrm>
                <a:off x="9364694" y="7204185"/>
                <a:ext cx="1137375" cy="1513324"/>
              </a:xfrm>
              <a:custGeom>
                <a:avLst/>
                <a:gdLst>
                  <a:gd name="connsiteX0" fmla="*/ 1105948 w 1137375"/>
                  <a:gd name="connsiteY0" fmla="*/ 766906 h 1513324"/>
                  <a:gd name="connsiteX1" fmla="*/ 1105948 w 1137375"/>
                  <a:gd name="connsiteY1" fmla="*/ 766906 h 1513324"/>
                  <a:gd name="connsiteX2" fmla="*/ 575596 w 1137375"/>
                  <a:gd name="connsiteY2" fmla="*/ 849488 h 1513324"/>
                  <a:gd name="connsiteX3" fmla="*/ 582930 w 1137375"/>
                  <a:gd name="connsiteY3" fmla="*/ 809578 h 1513324"/>
                  <a:gd name="connsiteX4" fmla="*/ 1012889 w 1137375"/>
                  <a:gd name="connsiteY4" fmla="*/ 703088 h 1513324"/>
                  <a:gd name="connsiteX5" fmla="*/ 1114425 w 1137375"/>
                  <a:gd name="connsiteY5" fmla="*/ 390097 h 1513324"/>
                  <a:gd name="connsiteX6" fmla="*/ 1107091 w 1137375"/>
                  <a:gd name="connsiteY6" fmla="*/ 389144 h 1513324"/>
                  <a:gd name="connsiteX7" fmla="*/ 589121 w 1137375"/>
                  <a:gd name="connsiteY7" fmla="*/ 693944 h 1513324"/>
                  <a:gd name="connsiteX8" fmla="*/ 584835 w 1137375"/>
                  <a:gd name="connsiteY8" fmla="*/ 647748 h 1513324"/>
                  <a:gd name="connsiteX9" fmla="*/ 938689 w 1137375"/>
                  <a:gd name="connsiteY9" fmla="*/ 384191 h 1513324"/>
                  <a:gd name="connsiteX10" fmla="*/ 934212 w 1137375"/>
                  <a:gd name="connsiteY10" fmla="*/ 1096 h 1513324"/>
                  <a:gd name="connsiteX11" fmla="*/ 930593 w 1137375"/>
                  <a:gd name="connsiteY11" fmla="*/ 48 h 1513324"/>
                  <a:gd name="connsiteX12" fmla="*/ 927354 w 1137375"/>
                  <a:gd name="connsiteY12" fmla="*/ 2048 h 1513324"/>
                  <a:gd name="connsiteX13" fmla="*/ 294513 w 1137375"/>
                  <a:gd name="connsiteY13" fmla="*/ 716900 h 1513324"/>
                  <a:gd name="connsiteX14" fmla="*/ 282892 w 1137375"/>
                  <a:gd name="connsiteY14" fmla="*/ 724139 h 1513324"/>
                  <a:gd name="connsiteX15" fmla="*/ 280607 w 1137375"/>
                  <a:gd name="connsiteY15" fmla="*/ 748332 h 1513324"/>
                  <a:gd name="connsiteX16" fmla="*/ 339566 w 1137375"/>
                  <a:gd name="connsiteY16" fmla="*/ 877967 h 1513324"/>
                  <a:gd name="connsiteX17" fmla="*/ 181261 w 1137375"/>
                  <a:gd name="connsiteY17" fmla="*/ 1055894 h 1513324"/>
                  <a:gd name="connsiteX18" fmla="*/ 5810 w 1137375"/>
                  <a:gd name="connsiteY18" fmla="*/ 1041226 h 1513324"/>
                  <a:gd name="connsiteX19" fmla="*/ 0 w 1137375"/>
                  <a:gd name="connsiteY19" fmla="*/ 1045036 h 1513324"/>
                  <a:gd name="connsiteX20" fmla="*/ 0 w 1137375"/>
                  <a:gd name="connsiteY20" fmla="*/ 1325166 h 1513324"/>
                  <a:gd name="connsiteX21" fmla="*/ 8477 w 1137375"/>
                  <a:gd name="connsiteY21" fmla="*/ 1326500 h 1513324"/>
                  <a:gd name="connsiteX22" fmla="*/ 213170 w 1137375"/>
                  <a:gd name="connsiteY22" fmla="*/ 1202484 h 1513324"/>
                  <a:gd name="connsiteX23" fmla="*/ 306038 w 1137375"/>
                  <a:gd name="connsiteY23" fmla="*/ 1451087 h 1513324"/>
                  <a:gd name="connsiteX24" fmla="*/ 535686 w 1137375"/>
                  <a:gd name="connsiteY24" fmla="*/ 1474423 h 1513324"/>
                  <a:gd name="connsiteX25" fmla="*/ 536638 w 1137375"/>
                  <a:gd name="connsiteY25" fmla="*/ 1471089 h 1513324"/>
                  <a:gd name="connsiteX26" fmla="*/ 534638 w 1137375"/>
                  <a:gd name="connsiteY26" fmla="*/ 1468327 h 1513324"/>
                  <a:gd name="connsiteX27" fmla="*/ 309753 w 1137375"/>
                  <a:gd name="connsiteY27" fmla="*/ 1186863 h 1513324"/>
                  <a:gd name="connsiteX28" fmla="*/ 347377 w 1137375"/>
                  <a:gd name="connsiteY28" fmla="*/ 1171433 h 1513324"/>
                  <a:gd name="connsiteX29" fmla="*/ 538925 w 1137375"/>
                  <a:gd name="connsiteY29" fmla="*/ 1366409 h 1513324"/>
                  <a:gd name="connsiteX30" fmla="*/ 780193 w 1137375"/>
                  <a:gd name="connsiteY30" fmla="*/ 1319070 h 1513324"/>
                  <a:gd name="connsiteX31" fmla="*/ 776764 w 1137375"/>
                  <a:gd name="connsiteY31" fmla="*/ 1312974 h 1513324"/>
                  <a:gd name="connsiteX32" fmla="*/ 431101 w 1137375"/>
                  <a:gd name="connsiteY32" fmla="*/ 1113521 h 1513324"/>
                  <a:gd name="connsiteX33" fmla="*/ 458915 w 1137375"/>
                  <a:gd name="connsiteY33" fmla="*/ 1085708 h 1513324"/>
                  <a:gd name="connsiteX34" fmla="*/ 760095 w 1137375"/>
                  <a:gd name="connsiteY34" fmla="*/ 1223915 h 1513324"/>
                  <a:gd name="connsiteX35" fmla="*/ 985076 w 1137375"/>
                  <a:gd name="connsiteY35" fmla="*/ 1083803 h 1513324"/>
                  <a:gd name="connsiteX36" fmla="*/ 980408 w 1137375"/>
                  <a:gd name="connsiteY36" fmla="*/ 1079516 h 1513324"/>
                  <a:gd name="connsiteX37" fmla="*/ 523684 w 1137375"/>
                  <a:gd name="connsiteY37" fmla="*/ 992172 h 1513324"/>
                  <a:gd name="connsiteX38" fmla="*/ 540639 w 1137375"/>
                  <a:gd name="connsiteY38" fmla="*/ 956930 h 1513324"/>
                  <a:gd name="connsiteX39" fmla="*/ 929545 w 1137375"/>
                  <a:gd name="connsiteY39" fmla="*/ 998649 h 1513324"/>
                  <a:gd name="connsiteX40" fmla="*/ 1112520 w 1137375"/>
                  <a:gd name="connsiteY40" fmla="*/ 770335 h 1513324"/>
                  <a:gd name="connsiteX41" fmla="*/ 1106138 w 1137375"/>
                  <a:gd name="connsiteY41" fmla="*/ 767096 h 1513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137375" h="1513324">
                    <a:moveTo>
                      <a:pt x="1105948" y="766906"/>
                    </a:moveTo>
                    <a:lnTo>
                      <a:pt x="1105948" y="766906"/>
                    </a:lnTo>
                    <a:cubicBezTo>
                      <a:pt x="1069086" y="785575"/>
                      <a:pt x="852678" y="886921"/>
                      <a:pt x="575596" y="849488"/>
                    </a:cubicBezTo>
                    <a:cubicBezTo>
                      <a:pt x="578453" y="836248"/>
                      <a:pt x="580930" y="822913"/>
                      <a:pt x="582930" y="809578"/>
                    </a:cubicBezTo>
                    <a:cubicBezTo>
                      <a:pt x="767334" y="787480"/>
                      <a:pt x="917258" y="756238"/>
                      <a:pt x="1012889" y="703088"/>
                    </a:cubicBezTo>
                    <a:cubicBezTo>
                      <a:pt x="1121759" y="642509"/>
                      <a:pt x="1169384" y="497729"/>
                      <a:pt x="1114425" y="390097"/>
                    </a:cubicBezTo>
                    <a:cubicBezTo>
                      <a:pt x="1112996" y="387335"/>
                      <a:pt x="1109091" y="386858"/>
                      <a:pt x="1107091" y="389144"/>
                    </a:cubicBezTo>
                    <a:cubicBezTo>
                      <a:pt x="1076992" y="423815"/>
                      <a:pt x="887540" y="629841"/>
                      <a:pt x="589121" y="693944"/>
                    </a:cubicBezTo>
                    <a:cubicBezTo>
                      <a:pt x="588359" y="678514"/>
                      <a:pt x="586930" y="663083"/>
                      <a:pt x="584835" y="647748"/>
                    </a:cubicBezTo>
                    <a:cubicBezTo>
                      <a:pt x="729806" y="565547"/>
                      <a:pt x="871252" y="470869"/>
                      <a:pt x="938689" y="384191"/>
                    </a:cubicBezTo>
                    <a:cubicBezTo>
                      <a:pt x="1040511" y="253223"/>
                      <a:pt x="1031176" y="86249"/>
                      <a:pt x="934212" y="1096"/>
                    </a:cubicBezTo>
                    <a:cubicBezTo>
                      <a:pt x="933164" y="239"/>
                      <a:pt x="931831" y="-142"/>
                      <a:pt x="930593" y="48"/>
                    </a:cubicBezTo>
                    <a:cubicBezTo>
                      <a:pt x="929259" y="239"/>
                      <a:pt x="928116" y="1001"/>
                      <a:pt x="927354" y="2048"/>
                    </a:cubicBezTo>
                    <a:cubicBezTo>
                      <a:pt x="896684" y="52626"/>
                      <a:pt x="609695" y="516589"/>
                      <a:pt x="294513" y="716900"/>
                    </a:cubicBezTo>
                    <a:cubicBezTo>
                      <a:pt x="290703" y="719376"/>
                      <a:pt x="286798" y="721757"/>
                      <a:pt x="282892" y="724139"/>
                    </a:cubicBezTo>
                    <a:cubicBezTo>
                      <a:pt x="273844" y="729663"/>
                      <a:pt x="272891" y="741379"/>
                      <a:pt x="280607" y="748332"/>
                    </a:cubicBezTo>
                    <a:cubicBezTo>
                      <a:pt x="316897" y="781289"/>
                      <a:pt x="339566" y="827104"/>
                      <a:pt x="339566" y="877967"/>
                    </a:cubicBezTo>
                    <a:cubicBezTo>
                      <a:pt x="339566" y="966455"/>
                      <a:pt x="271367" y="1039988"/>
                      <a:pt x="181261" y="1055894"/>
                    </a:cubicBezTo>
                    <a:cubicBezTo>
                      <a:pt x="135446" y="1064753"/>
                      <a:pt x="69342" y="1062181"/>
                      <a:pt x="5810" y="1041226"/>
                    </a:cubicBezTo>
                    <a:cubicBezTo>
                      <a:pt x="2953" y="1040273"/>
                      <a:pt x="0" y="1042178"/>
                      <a:pt x="0" y="1045036"/>
                    </a:cubicBezTo>
                    <a:lnTo>
                      <a:pt x="0" y="1325166"/>
                    </a:lnTo>
                    <a:cubicBezTo>
                      <a:pt x="0" y="1329643"/>
                      <a:pt x="6858" y="1330786"/>
                      <a:pt x="8477" y="1326500"/>
                    </a:cubicBezTo>
                    <a:cubicBezTo>
                      <a:pt x="47054" y="1224201"/>
                      <a:pt x="162687" y="1202484"/>
                      <a:pt x="213170" y="1202484"/>
                    </a:cubicBezTo>
                    <a:cubicBezTo>
                      <a:pt x="231362" y="1311831"/>
                      <a:pt x="263842" y="1402319"/>
                      <a:pt x="306038" y="1451087"/>
                    </a:cubicBezTo>
                    <a:cubicBezTo>
                      <a:pt x="374713" y="1530239"/>
                      <a:pt x="487013" y="1529192"/>
                      <a:pt x="535686" y="1474423"/>
                    </a:cubicBezTo>
                    <a:cubicBezTo>
                      <a:pt x="536448" y="1473470"/>
                      <a:pt x="536829" y="1472327"/>
                      <a:pt x="536638" y="1471089"/>
                    </a:cubicBezTo>
                    <a:cubicBezTo>
                      <a:pt x="536448" y="1469851"/>
                      <a:pt x="535686" y="1468898"/>
                      <a:pt x="534638" y="1468327"/>
                    </a:cubicBezTo>
                    <a:cubicBezTo>
                      <a:pt x="506063" y="1451849"/>
                      <a:pt x="342424" y="1351455"/>
                      <a:pt x="309753" y="1186863"/>
                    </a:cubicBezTo>
                    <a:cubicBezTo>
                      <a:pt x="322707" y="1182386"/>
                      <a:pt x="335280" y="1177338"/>
                      <a:pt x="347377" y="1171433"/>
                    </a:cubicBezTo>
                    <a:cubicBezTo>
                      <a:pt x="400145" y="1258872"/>
                      <a:pt x="477012" y="1336691"/>
                      <a:pt x="538925" y="1366409"/>
                    </a:cubicBezTo>
                    <a:cubicBezTo>
                      <a:pt x="642842" y="1416225"/>
                      <a:pt x="737997" y="1392032"/>
                      <a:pt x="780193" y="1319070"/>
                    </a:cubicBezTo>
                    <a:cubicBezTo>
                      <a:pt x="781717" y="1316498"/>
                      <a:pt x="779812" y="1313260"/>
                      <a:pt x="776764" y="1312974"/>
                    </a:cubicBezTo>
                    <a:cubicBezTo>
                      <a:pt x="712470" y="1307831"/>
                      <a:pt x="515207" y="1251252"/>
                      <a:pt x="431101" y="1113521"/>
                    </a:cubicBezTo>
                    <a:cubicBezTo>
                      <a:pt x="440722" y="1104662"/>
                      <a:pt x="450151" y="1095518"/>
                      <a:pt x="458915" y="1085708"/>
                    </a:cubicBezTo>
                    <a:cubicBezTo>
                      <a:pt x="546830" y="1152668"/>
                      <a:pt x="671132" y="1211819"/>
                      <a:pt x="760095" y="1223915"/>
                    </a:cubicBezTo>
                    <a:cubicBezTo>
                      <a:pt x="864203" y="1238108"/>
                      <a:pt x="982218" y="1204865"/>
                      <a:pt x="985076" y="1083803"/>
                    </a:cubicBezTo>
                    <a:cubicBezTo>
                      <a:pt x="985076" y="1081421"/>
                      <a:pt x="982980" y="1079421"/>
                      <a:pt x="980408" y="1079516"/>
                    </a:cubicBezTo>
                    <a:cubicBezTo>
                      <a:pt x="943356" y="1081707"/>
                      <a:pt x="698278" y="1092375"/>
                      <a:pt x="523684" y="992172"/>
                    </a:cubicBezTo>
                    <a:cubicBezTo>
                      <a:pt x="529780" y="980647"/>
                      <a:pt x="535400" y="968931"/>
                      <a:pt x="540639" y="956930"/>
                    </a:cubicBezTo>
                    <a:cubicBezTo>
                      <a:pt x="540639" y="956930"/>
                      <a:pt x="804482" y="1019318"/>
                      <a:pt x="929545" y="998649"/>
                    </a:cubicBezTo>
                    <a:cubicBezTo>
                      <a:pt x="1053751" y="978170"/>
                      <a:pt x="1126522" y="885492"/>
                      <a:pt x="1112520" y="770335"/>
                    </a:cubicBezTo>
                    <a:cubicBezTo>
                      <a:pt x="1112139" y="767477"/>
                      <a:pt x="1108805" y="765763"/>
                      <a:pt x="1106138" y="76709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0" name="Полилиния: фигура 149">
                <a:extLst>
                  <a:ext uri="{FF2B5EF4-FFF2-40B4-BE49-F238E27FC236}">
                    <a16:creationId xmlns:a16="http://schemas.microsoft.com/office/drawing/2014/main" id="{59E18857-EA05-4090-B183-5E9DE5595085}"/>
                  </a:ext>
                </a:extLst>
              </p:cNvPr>
              <p:cNvSpPr/>
              <p:nvPr/>
            </p:nvSpPr>
            <p:spPr>
              <a:xfrm>
                <a:off x="7543672" y="7204182"/>
                <a:ext cx="1137602" cy="1513233"/>
              </a:xfrm>
              <a:custGeom>
                <a:avLst/>
                <a:gdLst>
                  <a:gd name="connsiteX0" fmla="*/ 598678 w 1137602"/>
                  <a:gd name="connsiteY0" fmla="*/ 1366318 h 1513233"/>
                  <a:gd name="connsiteX1" fmla="*/ 790131 w 1137602"/>
                  <a:gd name="connsiteY1" fmla="*/ 1171341 h 1513233"/>
                  <a:gd name="connsiteX2" fmla="*/ 827755 w 1137602"/>
                  <a:gd name="connsiteY2" fmla="*/ 1186772 h 1513233"/>
                  <a:gd name="connsiteX3" fmla="*/ 602869 w 1137602"/>
                  <a:gd name="connsiteY3" fmla="*/ 1468235 h 1513233"/>
                  <a:gd name="connsiteX4" fmla="*/ 600869 w 1137602"/>
                  <a:gd name="connsiteY4" fmla="*/ 1470997 h 1513233"/>
                  <a:gd name="connsiteX5" fmla="*/ 601821 w 1137602"/>
                  <a:gd name="connsiteY5" fmla="*/ 1474331 h 1513233"/>
                  <a:gd name="connsiteX6" fmla="*/ 831469 w 1137602"/>
                  <a:gd name="connsiteY6" fmla="*/ 1450995 h 1513233"/>
                  <a:gd name="connsiteX7" fmla="*/ 924338 w 1137602"/>
                  <a:gd name="connsiteY7" fmla="*/ 1202393 h 1513233"/>
                  <a:gd name="connsiteX8" fmla="*/ 1129030 w 1137602"/>
                  <a:gd name="connsiteY8" fmla="*/ 1326408 h 1513233"/>
                  <a:gd name="connsiteX9" fmla="*/ 1137603 w 1137602"/>
                  <a:gd name="connsiteY9" fmla="*/ 1325075 h 1513233"/>
                  <a:gd name="connsiteX10" fmla="*/ 1137603 w 1137602"/>
                  <a:gd name="connsiteY10" fmla="*/ 1044944 h 1513233"/>
                  <a:gd name="connsiteX11" fmla="*/ 1131697 w 1137602"/>
                  <a:gd name="connsiteY11" fmla="*/ 1041134 h 1513233"/>
                  <a:gd name="connsiteX12" fmla="*/ 956342 w 1137602"/>
                  <a:gd name="connsiteY12" fmla="*/ 1055803 h 1513233"/>
                  <a:gd name="connsiteX13" fmla="*/ 797941 w 1137602"/>
                  <a:gd name="connsiteY13" fmla="*/ 877876 h 1513233"/>
                  <a:gd name="connsiteX14" fmla="*/ 856901 w 1137602"/>
                  <a:gd name="connsiteY14" fmla="*/ 748240 h 1513233"/>
                  <a:gd name="connsiteX15" fmla="*/ 854615 w 1137602"/>
                  <a:gd name="connsiteY15" fmla="*/ 724047 h 1513233"/>
                  <a:gd name="connsiteX16" fmla="*/ 842899 w 1137602"/>
                  <a:gd name="connsiteY16" fmla="*/ 716808 h 1513233"/>
                  <a:gd name="connsiteX17" fmla="*/ 210058 w 1137602"/>
                  <a:gd name="connsiteY17" fmla="*/ 2147 h 1513233"/>
                  <a:gd name="connsiteX18" fmla="*/ 203010 w 1137602"/>
                  <a:gd name="connsiteY18" fmla="*/ 1099 h 1513233"/>
                  <a:gd name="connsiteX19" fmla="*/ 198628 w 1137602"/>
                  <a:gd name="connsiteY19" fmla="*/ 384195 h 1513233"/>
                  <a:gd name="connsiteX20" fmla="*/ 552387 w 1137602"/>
                  <a:gd name="connsiteY20" fmla="*/ 647752 h 1513233"/>
                  <a:gd name="connsiteX21" fmla="*/ 548196 w 1137602"/>
                  <a:gd name="connsiteY21" fmla="*/ 693948 h 1513233"/>
                  <a:gd name="connsiteX22" fmla="*/ 30321 w 1137602"/>
                  <a:gd name="connsiteY22" fmla="*/ 389338 h 1513233"/>
                  <a:gd name="connsiteX23" fmla="*/ 22892 w 1137602"/>
                  <a:gd name="connsiteY23" fmla="*/ 390196 h 1513233"/>
                  <a:gd name="connsiteX24" fmla="*/ 124428 w 1137602"/>
                  <a:gd name="connsiteY24" fmla="*/ 703092 h 1513233"/>
                  <a:gd name="connsiteX25" fmla="*/ 554387 w 1137602"/>
                  <a:gd name="connsiteY25" fmla="*/ 809581 h 1513233"/>
                  <a:gd name="connsiteX26" fmla="*/ 561721 w 1137602"/>
                  <a:gd name="connsiteY26" fmla="*/ 849491 h 1513233"/>
                  <a:gd name="connsiteX27" fmla="*/ 31464 w 1137602"/>
                  <a:gd name="connsiteY27" fmla="*/ 767005 h 1513233"/>
                  <a:gd name="connsiteX28" fmla="*/ 24987 w 1137602"/>
                  <a:gd name="connsiteY28" fmla="*/ 770243 h 1513233"/>
                  <a:gd name="connsiteX29" fmla="*/ 207963 w 1137602"/>
                  <a:gd name="connsiteY29" fmla="*/ 998462 h 1513233"/>
                  <a:gd name="connsiteX30" fmla="*/ 596773 w 1137602"/>
                  <a:gd name="connsiteY30" fmla="*/ 956743 h 1513233"/>
                  <a:gd name="connsiteX31" fmla="*/ 596773 w 1137602"/>
                  <a:gd name="connsiteY31" fmla="*/ 956743 h 1513233"/>
                  <a:gd name="connsiteX32" fmla="*/ 613823 w 1137602"/>
                  <a:gd name="connsiteY32" fmla="*/ 991985 h 1513233"/>
                  <a:gd name="connsiteX33" fmla="*/ 157099 w 1137602"/>
                  <a:gd name="connsiteY33" fmla="*/ 1079330 h 1513233"/>
                  <a:gd name="connsiteX34" fmla="*/ 152337 w 1137602"/>
                  <a:gd name="connsiteY34" fmla="*/ 1083616 h 1513233"/>
                  <a:gd name="connsiteX35" fmla="*/ 377317 w 1137602"/>
                  <a:gd name="connsiteY35" fmla="*/ 1223729 h 1513233"/>
                  <a:gd name="connsiteX36" fmla="*/ 678498 w 1137602"/>
                  <a:gd name="connsiteY36" fmla="*/ 1085521 h 1513233"/>
                  <a:gd name="connsiteX37" fmla="*/ 706311 w 1137602"/>
                  <a:gd name="connsiteY37" fmla="*/ 1113334 h 1513233"/>
                  <a:gd name="connsiteX38" fmla="*/ 360744 w 1137602"/>
                  <a:gd name="connsiteY38" fmla="*/ 1312787 h 1513233"/>
                  <a:gd name="connsiteX39" fmla="*/ 357315 w 1137602"/>
                  <a:gd name="connsiteY39" fmla="*/ 1318883 h 1513233"/>
                  <a:gd name="connsiteX40" fmla="*/ 598678 w 1137602"/>
                  <a:gd name="connsiteY40" fmla="*/ 1366222 h 1513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37602" h="1513233">
                    <a:moveTo>
                      <a:pt x="598678" y="1366318"/>
                    </a:moveTo>
                    <a:cubicBezTo>
                      <a:pt x="660496" y="1336600"/>
                      <a:pt x="737362" y="1258780"/>
                      <a:pt x="790131" y="1171341"/>
                    </a:cubicBezTo>
                    <a:cubicBezTo>
                      <a:pt x="802228" y="1177342"/>
                      <a:pt x="814896" y="1182390"/>
                      <a:pt x="827755" y="1186772"/>
                    </a:cubicBezTo>
                    <a:cubicBezTo>
                      <a:pt x="794988" y="1351363"/>
                      <a:pt x="631444" y="1451757"/>
                      <a:pt x="602869" y="1468235"/>
                    </a:cubicBezTo>
                    <a:cubicBezTo>
                      <a:pt x="601821" y="1468807"/>
                      <a:pt x="601060" y="1469855"/>
                      <a:pt x="600869" y="1470997"/>
                    </a:cubicBezTo>
                    <a:cubicBezTo>
                      <a:pt x="600679" y="1472140"/>
                      <a:pt x="600964" y="1473379"/>
                      <a:pt x="601821" y="1474331"/>
                    </a:cubicBezTo>
                    <a:cubicBezTo>
                      <a:pt x="650494" y="1529100"/>
                      <a:pt x="762794" y="1530148"/>
                      <a:pt x="831469" y="1450995"/>
                    </a:cubicBezTo>
                    <a:cubicBezTo>
                      <a:pt x="873665" y="1402227"/>
                      <a:pt x="906145" y="1311739"/>
                      <a:pt x="924338" y="1202393"/>
                    </a:cubicBezTo>
                    <a:cubicBezTo>
                      <a:pt x="974916" y="1202393"/>
                      <a:pt x="1090454" y="1224109"/>
                      <a:pt x="1129030" y="1326408"/>
                    </a:cubicBezTo>
                    <a:cubicBezTo>
                      <a:pt x="1130745" y="1330694"/>
                      <a:pt x="1137603" y="1329647"/>
                      <a:pt x="1137603" y="1325075"/>
                    </a:cubicBezTo>
                    <a:lnTo>
                      <a:pt x="1137603" y="1044944"/>
                    </a:lnTo>
                    <a:cubicBezTo>
                      <a:pt x="1137603" y="1042087"/>
                      <a:pt x="1134555" y="1040182"/>
                      <a:pt x="1131697" y="1041134"/>
                    </a:cubicBezTo>
                    <a:cubicBezTo>
                      <a:pt x="1068166" y="1062089"/>
                      <a:pt x="1002062" y="1064661"/>
                      <a:pt x="956342" y="1055803"/>
                    </a:cubicBezTo>
                    <a:cubicBezTo>
                      <a:pt x="866140" y="1039896"/>
                      <a:pt x="797941" y="966268"/>
                      <a:pt x="797941" y="877876"/>
                    </a:cubicBezTo>
                    <a:cubicBezTo>
                      <a:pt x="797941" y="827012"/>
                      <a:pt x="820611" y="781102"/>
                      <a:pt x="856901" y="748240"/>
                    </a:cubicBezTo>
                    <a:cubicBezTo>
                      <a:pt x="864616" y="741287"/>
                      <a:pt x="863569" y="729571"/>
                      <a:pt x="854615" y="724047"/>
                    </a:cubicBezTo>
                    <a:cubicBezTo>
                      <a:pt x="850710" y="721666"/>
                      <a:pt x="846805" y="719284"/>
                      <a:pt x="842899" y="716808"/>
                    </a:cubicBezTo>
                    <a:cubicBezTo>
                      <a:pt x="527908" y="516688"/>
                      <a:pt x="241014" y="53106"/>
                      <a:pt x="210058" y="2147"/>
                    </a:cubicBezTo>
                    <a:cubicBezTo>
                      <a:pt x="208629" y="-234"/>
                      <a:pt x="205200" y="-710"/>
                      <a:pt x="203010" y="1099"/>
                    </a:cubicBezTo>
                    <a:cubicBezTo>
                      <a:pt x="106236" y="86348"/>
                      <a:pt x="96806" y="253226"/>
                      <a:pt x="198628" y="384195"/>
                    </a:cubicBezTo>
                    <a:cubicBezTo>
                      <a:pt x="266065" y="470777"/>
                      <a:pt x="407512" y="565551"/>
                      <a:pt x="552387" y="647752"/>
                    </a:cubicBezTo>
                    <a:cubicBezTo>
                      <a:pt x="550387" y="663087"/>
                      <a:pt x="548958" y="678517"/>
                      <a:pt x="548196" y="693948"/>
                    </a:cubicBezTo>
                    <a:cubicBezTo>
                      <a:pt x="249968" y="629940"/>
                      <a:pt x="60706" y="424200"/>
                      <a:pt x="30321" y="389338"/>
                    </a:cubicBezTo>
                    <a:cubicBezTo>
                      <a:pt x="28321" y="386957"/>
                      <a:pt x="24225" y="387433"/>
                      <a:pt x="22892" y="390196"/>
                    </a:cubicBezTo>
                    <a:cubicBezTo>
                      <a:pt x="-31972" y="497923"/>
                      <a:pt x="15653" y="642513"/>
                      <a:pt x="124428" y="703092"/>
                    </a:cubicBezTo>
                    <a:cubicBezTo>
                      <a:pt x="219964" y="756241"/>
                      <a:pt x="369888" y="787483"/>
                      <a:pt x="554387" y="809581"/>
                    </a:cubicBezTo>
                    <a:cubicBezTo>
                      <a:pt x="556387" y="822917"/>
                      <a:pt x="558769" y="836251"/>
                      <a:pt x="561721" y="849491"/>
                    </a:cubicBezTo>
                    <a:cubicBezTo>
                      <a:pt x="284925" y="886925"/>
                      <a:pt x="68612" y="785864"/>
                      <a:pt x="31464" y="767005"/>
                    </a:cubicBezTo>
                    <a:cubicBezTo>
                      <a:pt x="28702" y="765576"/>
                      <a:pt x="25368" y="767386"/>
                      <a:pt x="24987" y="770243"/>
                    </a:cubicBezTo>
                    <a:cubicBezTo>
                      <a:pt x="10986" y="885496"/>
                      <a:pt x="83661" y="977983"/>
                      <a:pt x="207963" y="998462"/>
                    </a:cubicBezTo>
                    <a:cubicBezTo>
                      <a:pt x="332931" y="1019131"/>
                      <a:pt x="596773" y="956743"/>
                      <a:pt x="596773" y="956743"/>
                    </a:cubicBezTo>
                    <a:lnTo>
                      <a:pt x="596773" y="956743"/>
                    </a:lnTo>
                    <a:cubicBezTo>
                      <a:pt x="602012" y="968649"/>
                      <a:pt x="607727" y="980460"/>
                      <a:pt x="613823" y="991985"/>
                    </a:cubicBezTo>
                    <a:cubicBezTo>
                      <a:pt x="439230" y="1092188"/>
                      <a:pt x="194247" y="1081615"/>
                      <a:pt x="157099" y="1079330"/>
                    </a:cubicBezTo>
                    <a:cubicBezTo>
                      <a:pt x="154527" y="1079139"/>
                      <a:pt x="152337" y="1081234"/>
                      <a:pt x="152337" y="1083616"/>
                    </a:cubicBezTo>
                    <a:cubicBezTo>
                      <a:pt x="155289" y="1204679"/>
                      <a:pt x="273209" y="1237921"/>
                      <a:pt x="377317" y="1223729"/>
                    </a:cubicBezTo>
                    <a:cubicBezTo>
                      <a:pt x="466281" y="1211632"/>
                      <a:pt x="590582" y="1152481"/>
                      <a:pt x="678498" y="1085521"/>
                    </a:cubicBezTo>
                    <a:cubicBezTo>
                      <a:pt x="687356" y="1095331"/>
                      <a:pt x="696690" y="1104571"/>
                      <a:pt x="706311" y="1113334"/>
                    </a:cubicBezTo>
                    <a:cubicBezTo>
                      <a:pt x="622300" y="1251065"/>
                      <a:pt x="425038" y="1307644"/>
                      <a:pt x="360744" y="1312787"/>
                    </a:cubicBezTo>
                    <a:cubicBezTo>
                      <a:pt x="357600" y="1313073"/>
                      <a:pt x="355791" y="1316311"/>
                      <a:pt x="357315" y="1318883"/>
                    </a:cubicBezTo>
                    <a:cubicBezTo>
                      <a:pt x="399511" y="1391845"/>
                      <a:pt x="494665" y="1416134"/>
                      <a:pt x="598678" y="136622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1" name="Полилиния: фигура 150">
                <a:extLst>
                  <a:ext uri="{FF2B5EF4-FFF2-40B4-BE49-F238E27FC236}">
                    <a16:creationId xmlns:a16="http://schemas.microsoft.com/office/drawing/2014/main" id="{A742B01A-D627-497E-8C06-0DE786DE15D7}"/>
                  </a:ext>
                </a:extLst>
              </p:cNvPr>
              <p:cNvSpPr/>
              <p:nvPr/>
            </p:nvSpPr>
            <p:spPr>
              <a:xfrm>
                <a:off x="8957405" y="8229504"/>
                <a:ext cx="294436" cy="584834"/>
              </a:xfrm>
              <a:custGeom>
                <a:avLst/>
                <a:gdLst>
                  <a:gd name="connsiteX0" fmla="*/ 276701 w 294436"/>
                  <a:gd name="connsiteY0" fmla="*/ 355949 h 584834"/>
                  <a:gd name="connsiteX1" fmla="*/ 293084 w 294436"/>
                  <a:gd name="connsiteY1" fmla="*/ 355663 h 584834"/>
                  <a:gd name="connsiteX2" fmla="*/ 200977 w 294436"/>
                  <a:gd name="connsiteY2" fmla="*/ 268986 h 584834"/>
                  <a:gd name="connsiteX3" fmla="*/ 183071 w 294436"/>
                  <a:gd name="connsiteY3" fmla="*/ 199168 h 584834"/>
                  <a:gd name="connsiteX4" fmla="*/ 197167 w 294436"/>
                  <a:gd name="connsiteY4" fmla="*/ 147828 h 584834"/>
                  <a:gd name="connsiteX5" fmla="*/ 202787 w 294436"/>
                  <a:gd name="connsiteY5" fmla="*/ 192405 h 584834"/>
                  <a:gd name="connsiteX6" fmla="*/ 215646 w 294436"/>
                  <a:gd name="connsiteY6" fmla="*/ 211646 h 584834"/>
                  <a:gd name="connsiteX7" fmla="*/ 233458 w 294436"/>
                  <a:gd name="connsiteY7" fmla="*/ 199263 h 584834"/>
                  <a:gd name="connsiteX8" fmla="*/ 235267 w 294436"/>
                  <a:gd name="connsiteY8" fmla="*/ 87630 h 584834"/>
                  <a:gd name="connsiteX9" fmla="*/ 112109 w 294436"/>
                  <a:gd name="connsiteY9" fmla="*/ 112490 h 584834"/>
                  <a:gd name="connsiteX10" fmla="*/ 87439 w 294436"/>
                  <a:gd name="connsiteY10" fmla="*/ 74104 h 584834"/>
                  <a:gd name="connsiteX11" fmla="*/ 88297 w 294436"/>
                  <a:gd name="connsiteY11" fmla="*/ 53626 h 584834"/>
                  <a:gd name="connsiteX12" fmla="*/ 106108 w 294436"/>
                  <a:gd name="connsiteY12" fmla="*/ 23146 h 584834"/>
                  <a:gd name="connsiteX13" fmla="*/ 79724 w 294436"/>
                  <a:gd name="connsiteY13" fmla="*/ 0 h 584834"/>
                  <a:gd name="connsiteX14" fmla="*/ 46292 w 294436"/>
                  <a:gd name="connsiteY14" fmla="*/ 35433 h 584834"/>
                  <a:gd name="connsiteX15" fmla="*/ 51149 w 294436"/>
                  <a:gd name="connsiteY15" fmla="*/ 52959 h 584834"/>
                  <a:gd name="connsiteX16" fmla="*/ 0 w 294436"/>
                  <a:gd name="connsiteY16" fmla="*/ 55435 h 584834"/>
                  <a:gd name="connsiteX17" fmla="*/ 192881 w 294436"/>
                  <a:gd name="connsiteY17" fmla="*/ 584835 h 584834"/>
                  <a:gd name="connsiteX18" fmla="*/ 288608 w 294436"/>
                  <a:gd name="connsiteY18" fmla="*/ 468154 h 584834"/>
                  <a:gd name="connsiteX19" fmla="*/ 202216 w 294436"/>
                  <a:gd name="connsiteY19" fmla="*/ 472535 h 584834"/>
                  <a:gd name="connsiteX20" fmla="*/ 176213 w 294436"/>
                  <a:gd name="connsiteY20" fmla="*/ 330232 h 584834"/>
                  <a:gd name="connsiteX21" fmla="*/ 190500 w 294436"/>
                  <a:gd name="connsiteY21" fmla="*/ 309181 h 584834"/>
                  <a:gd name="connsiteX22" fmla="*/ 190500 w 294436"/>
                  <a:gd name="connsiteY22" fmla="*/ 309181 h 584834"/>
                  <a:gd name="connsiteX23" fmla="*/ 276606 w 294436"/>
                  <a:gd name="connsiteY23" fmla="*/ 356235 h 584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36" h="584834">
                    <a:moveTo>
                      <a:pt x="276701" y="355949"/>
                    </a:moveTo>
                    <a:cubicBezTo>
                      <a:pt x="276225" y="367189"/>
                      <a:pt x="292037" y="367189"/>
                      <a:pt x="293084" y="355663"/>
                    </a:cubicBezTo>
                    <a:cubicBezTo>
                      <a:pt x="303371" y="281654"/>
                      <a:pt x="253270" y="260318"/>
                      <a:pt x="200977" y="268986"/>
                    </a:cubicBezTo>
                    <a:cubicBezTo>
                      <a:pt x="194500" y="243554"/>
                      <a:pt x="189167" y="221266"/>
                      <a:pt x="183071" y="199168"/>
                    </a:cubicBezTo>
                    <a:cubicBezTo>
                      <a:pt x="178213" y="181356"/>
                      <a:pt x="176498" y="147828"/>
                      <a:pt x="197167" y="147828"/>
                    </a:cubicBezTo>
                    <a:cubicBezTo>
                      <a:pt x="208312" y="147828"/>
                      <a:pt x="203835" y="178975"/>
                      <a:pt x="202787" y="192405"/>
                    </a:cubicBezTo>
                    <a:cubicBezTo>
                      <a:pt x="201835" y="204216"/>
                      <a:pt x="206121" y="211360"/>
                      <a:pt x="215646" y="211646"/>
                    </a:cubicBezTo>
                    <a:cubicBezTo>
                      <a:pt x="221647" y="211931"/>
                      <a:pt x="229076" y="204311"/>
                      <a:pt x="233458" y="199263"/>
                    </a:cubicBezTo>
                    <a:cubicBezTo>
                      <a:pt x="263462" y="165354"/>
                      <a:pt x="270415" y="112871"/>
                      <a:pt x="235267" y="87630"/>
                    </a:cubicBezTo>
                    <a:cubicBezTo>
                      <a:pt x="205930" y="66389"/>
                      <a:pt x="132302" y="82201"/>
                      <a:pt x="112109" y="112490"/>
                    </a:cubicBezTo>
                    <a:cubicBezTo>
                      <a:pt x="109061" y="101060"/>
                      <a:pt x="94488" y="82296"/>
                      <a:pt x="87439" y="74104"/>
                    </a:cubicBezTo>
                    <a:cubicBezTo>
                      <a:pt x="80677" y="66103"/>
                      <a:pt x="78867" y="60674"/>
                      <a:pt x="88297" y="53626"/>
                    </a:cubicBezTo>
                    <a:cubicBezTo>
                      <a:pt x="92773" y="50197"/>
                      <a:pt x="106108" y="36862"/>
                      <a:pt x="106108" y="23146"/>
                    </a:cubicBezTo>
                    <a:cubicBezTo>
                      <a:pt x="106108" y="14954"/>
                      <a:pt x="99822" y="0"/>
                      <a:pt x="79724" y="0"/>
                    </a:cubicBezTo>
                    <a:cubicBezTo>
                      <a:pt x="63913" y="0"/>
                      <a:pt x="46292" y="10954"/>
                      <a:pt x="46292" y="35433"/>
                    </a:cubicBezTo>
                    <a:cubicBezTo>
                      <a:pt x="46292" y="40862"/>
                      <a:pt x="47625" y="46672"/>
                      <a:pt x="51149" y="52959"/>
                    </a:cubicBezTo>
                    <a:cubicBezTo>
                      <a:pt x="41148" y="51340"/>
                      <a:pt x="14002" y="52006"/>
                      <a:pt x="0" y="55435"/>
                    </a:cubicBezTo>
                    <a:lnTo>
                      <a:pt x="192881" y="584835"/>
                    </a:lnTo>
                    <a:cubicBezTo>
                      <a:pt x="248126" y="557593"/>
                      <a:pt x="288608" y="514445"/>
                      <a:pt x="288608" y="468154"/>
                    </a:cubicBezTo>
                    <a:cubicBezTo>
                      <a:pt x="288608" y="428720"/>
                      <a:pt x="230505" y="441769"/>
                      <a:pt x="202216" y="472535"/>
                    </a:cubicBezTo>
                    <a:cubicBezTo>
                      <a:pt x="193167" y="422529"/>
                      <a:pt x="185071" y="376238"/>
                      <a:pt x="176213" y="330232"/>
                    </a:cubicBezTo>
                    <a:cubicBezTo>
                      <a:pt x="173831" y="317563"/>
                      <a:pt x="180213" y="312992"/>
                      <a:pt x="190500" y="309181"/>
                    </a:cubicBezTo>
                    <a:lnTo>
                      <a:pt x="190500" y="309181"/>
                    </a:lnTo>
                    <a:cubicBezTo>
                      <a:pt x="224790" y="296513"/>
                      <a:pt x="278416" y="306800"/>
                      <a:pt x="276606" y="35623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2" name="Полилиния: фигура 151">
                <a:extLst>
                  <a:ext uri="{FF2B5EF4-FFF2-40B4-BE49-F238E27FC236}">
                    <a16:creationId xmlns:a16="http://schemas.microsoft.com/office/drawing/2014/main" id="{08042F5F-7CFF-4F09-9F42-34E0A49970A9}"/>
                  </a:ext>
                </a:extLst>
              </p:cNvPr>
              <p:cNvSpPr/>
              <p:nvPr/>
            </p:nvSpPr>
            <p:spPr>
              <a:xfrm>
                <a:off x="8795575" y="8165443"/>
                <a:ext cx="336423" cy="682078"/>
              </a:xfrm>
              <a:custGeom>
                <a:avLst/>
                <a:gdLst>
                  <a:gd name="connsiteX0" fmla="*/ 12287 w 336423"/>
                  <a:gd name="connsiteY0" fmla="*/ 540502 h 682078"/>
                  <a:gd name="connsiteX1" fmla="*/ 0 w 336423"/>
                  <a:gd name="connsiteY1" fmla="*/ 583365 h 682078"/>
                  <a:gd name="connsiteX2" fmla="*/ 86392 w 336423"/>
                  <a:gd name="connsiteY2" fmla="*/ 635276 h 682078"/>
                  <a:gd name="connsiteX3" fmla="*/ 336423 w 336423"/>
                  <a:gd name="connsiteY3" fmla="*/ 661851 h 682078"/>
                  <a:gd name="connsiteX4" fmla="*/ 97726 w 336423"/>
                  <a:gd name="connsiteY4" fmla="*/ 6816 h 682078"/>
                  <a:gd name="connsiteX5" fmla="*/ 79629 w 336423"/>
                  <a:gd name="connsiteY5" fmla="*/ 13198 h 682078"/>
                  <a:gd name="connsiteX6" fmla="*/ 79629 w 336423"/>
                  <a:gd name="connsiteY6" fmla="*/ 13198 h 682078"/>
                  <a:gd name="connsiteX7" fmla="*/ 120205 w 336423"/>
                  <a:gd name="connsiteY7" fmla="*/ 125784 h 682078"/>
                  <a:gd name="connsiteX8" fmla="*/ 29718 w 336423"/>
                  <a:gd name="connsiteY8" fmla="*/ 192840 h 682078"/>
                  <a:gd name="connsiteX9" fmla="*/ 154305 w 336423"/>
                  <a:gd name="connsiteY9" fmla="*/ 263039 h 682078"/>
                  <a:gd name="connsiteX10" fmla="*/ 161734 w 336423"/>
                  <a:gd name="connsiteY10" fmla="*/ 290566 h 682078"/>
                  <a:gd name="connsiteX11" fmla="*/ 103632 w 336423"/>
                  <a:gd name="connsiteY11" fmla="*/ 309331 h 682078"/>
                  <a:gd name="connsiteX12" fmla="*/ 23527 w 336423"/>
                  <a:gd name="connsiteY12" fmla="*/ 292281 h 682078"/>
                  <a:gd name="connsiteX13" fmla="*/ 23813 w 336423"/>
                  <a:gd name="connsiteY13" fmla="*/ 356003 h 682078"/>
                  <a:gd name="connsiteX14" fmla="*/ 27146 w 336423"/>
                  <a:gd name="connsiteY14" fmla="*/ 413629 h 682078"/>
                  <a:gd name="connsiteX15" fmla="*/ 83439 w 336423"/>
                  <a:gd name="connsiteY15" fmla="*/ 342096 h 682078"/>
                  <a:gd name="connsiteX16" fmla="*/ 88583 w 336423"/>
                  <a:gd name="connsiteY16" fmla="*/ 389817 h 682078"/>
                  <a:gd name="connsiteX17" fmla="*/ 85630 w 336423"/>
                  <a:gd name="connsiteY17" fmla="*/ 421440 h 682078"/>
                  <a:gd name="connsiteX18" fmla="*/ 44005 w 336423"/>
                  <a:gd name="connsiteY18" fmla="*/ 573935 h 682078"/>
                  <a:gd name="connsiteX19" fmla="*/ 23146 w 336423"/>
                  <a:gd name="connsiteY19" fmla="*/ 544789 h 682078"/>
                  <a:gd name="connsiteX20" fmla="*/ 12383 w 336423"/>
                  <a:gd name="connsiteY20" fmla="*/ 540407 h 682078"/>
                  <a:gd name="connsiteX21" fmla="*/ 151638 w 336423"/>
                  <a:gd name="connsiteY21" fmla="*/ 431155 h 682078"/>
                  <a:gd name="connsiteX22" fmla="*/ 167735 w 336423"/>
                  <a:gd name="connsiteY22" fmla="*/ 531644 h 682078"/>
                  <a:gd name="connsiteX23" fmla="*/ 71342 w 336423"/>
                  <a:gd name="connsiteY23" fmla="*/ 552790 h 682078"/>
                  <a:gd name="connsiteX24" fmla="*/ 71342 w 336423"/>
                  <a:gd name="connsiteY24" fmla="*/ 552790 h 682078"/>
                  <a:gd name="connsiteX25" fmla="*/ 151638 w 336423"/>
                  <a:gd name="connsiteY25" fmla="*/ 431155 h 682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36423" h="682078">
                    <a:moveTo>
                      <a:pt x="12287" y="540502"/>
                    </a:moveTo>
                    <a:cubicBezTo>
                      <a:pt x="4000" y="552980"/>
                      <a:pt x="0" y="574221"/>
                      <a:pt x="0" y="583365"/>
                    </a:cubicBezTo>
                    <a:cubicBezTo>
                      <a:pt x="0" y="635848"/>
                      <a:pt x="62484" y="646420"/>
                      <a:pt x="86392" y="635276"/>
                    </a:cubicBezTo>
                    <a:cubicBezTo>
                      <a:pt x="155448" y="702046"/>
                      <a:pt x="290989" y="684235"/>
                      <a:pt x="336423" y="661851"/>
                    </a:cubicBezTo>
                    <a:lnTo>
                      <a:pt x="97726" y="6816"/>
                    </a:lnTo>
                    <a:cubicBezTo>
                      <a:pt x="92869" y="-5566"/>
                      <a:pt x="75343" y="339"/>
                      <a:pt x="79629" y="13198"/>
                    </a:cubicBezTo>
                    <a:lnTo>
                      <a:pt x="79629" y="13198"/>
                    </a:lnTo>
                    <a:cubicBezTo>
                      <a:pt x="79629" y="13198"/>
                      <a:pt x="120205" y="125784"/>
                      <a:pt x="120205" y="125784"/>
                    </a:cubicBezTo>
                    <a:cubicBezTo>
                      <a:pt x="85534" y="134070"/>
                      <a:pt x="29718" y="159312"/>
                      <a:pt x="29718" y="192840"/>
                    </a:cubicBezTo>
                    <a:cubicBezTo>
                      <a:pt x="29718" y="237417"/>
                      <a:pt x="108680" y="266468"/>
                      <a:pt x="154305" y="263039"/>
                    </a:cubicBezTo>
                    <a:cubicBezTo>
                      <a:pt x="152019" y="273231"/>
                      <a:pt x="154686" y="282279"/>
                      <a:pt x="161734" y="290566"/>
                    </a:cubicBezTo>
                    <a:cubicBezTo>
                      <a:pt x="145161" y="290566"/>
                      <a:pt x="113919" y="298281"/>
                      <a:pt x="103632" y="309331"/>
                    </a:cubicBezTo>
                    <a:cubicBezTo>
                      <a:pt x="79438" y="286756"/>
                      <a:pt x="41529" y="278565"/>
                      <a:pt x="23527" y="292281"/>
                    </a:cubicBezTo>
                    <a:cubicBezTo>
                      <a:pt x="5429" y="306092"/>
                      <a:pt x="4858" y="329523"/>
                      <a:pt x="23813" y="356003"/>
                    </a:cubicBezTo>
                    <a:cubicBezTo>
                      <a:pt x="36957" y="374291"/>
                      <a:pt x="41910" y="392389"/>
                      <a:pt x="27146" y="413629"/>
                    </a:cubicBezTo>
                    <a:cubicBezTo>
                      <a:pt x="82201" y="413629"/>
                      <a:pt x="61913" y="342096"/>
                      <a:pt x="83439" y="342096"/>
                    </a:cubicBezTo>
                    <a:cubicBezTo>
                      <a:pt x="80677" y="356003"/>
                      <a:pt x="82391" y="372005"/>
                      <a:pt x="88583" y="389817"/>
                    </a:cubicBezTo>
                    <a:cubicBezTo>
                      <a:pt x="92678" y="401628"/>
                      <a:pt x="92678" y="410010"/>
                      <a:pt x="85630" y="421440"/>
                    </a:cubicBezTo>
                    <a:cubicBezTo>
                      <a:pt x="67913" y="449824"/>
                      <a:pt x="40291" y="514975"/>
                      <a:pt x="44005" y="573935"/>
                    </a:cubicBezTo>
                    <a:cubicBezTo>
                      <a:pt x="26003" y="573840"/>
                      <a:pt x="16764" y="569458"/>
                      <a:pt x="23146" y="544789"/>
                    </a:cubicBezTo>
                    <a:cubicBezTo>
                      <a:pt x="25527" y="535644"/>
                      <a:pt x="19812" y="529072"/>
                      <a:pt x="12383" y="540407"/>
                    </a:cubicBezTo>
                    <a:close/>
                    <a:moveTo>
                      <a:pt x="151638" y="431155"/>
                    </a:moveTo>
                    <a:cubicBezTo>
                      <a:pt x="141446" y="461445"/>
                      <a:pt x="147828" y="513737"/>
                      <a:pt x="167735" y="531644"/>
                    </a:cubicBezTo>
                    <a:cubicBezTo>
                      <a:pt x="133159" y="531644"/>
                      <a:pt x="92012" y="538121"/>
                      <a:pt x="71342" y="552790"/>
                    </a:cubicBezTo>
                    <a:lnTo>
                      <a:pt x="71342" y="552790"/>
                    </a:lnTo>
                    <a:cubicBezTo>
                      <a:pt x="66389" y="525834"/>
                      <a:pt x="103918" y="477637"/>
                      <a:pt x="151638" y="4311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3" name="Полилиния: фигура 152">
                <a:extLst>
                  <a:ext uri="{FF2B5EF4-FFF2-40B4-BE49-F238E27FC236}">
                    <a16:creationId xmlns:a16="http://schemas.microsoft.com/office/drawing/2014/main" id="{BC4A8F12-55F9-481D-BA96-B51E0C1FBB63}"/>
                  </a:ext>
                </a:extLst>
              </p:cNvPr>
              <p:cNvSpPr/>
              <p:nvPr/>
            </p:nvSpPr>
            <p:spPr>
              <a:xfrm>
                <a:off x="7964900" y="8895207"/>
                <a:ext cx="369474" cy="254793"/>
              </a:xfrm>
              <a:custGeom>
                <a:avLst/>
                <a:gdLst>
                  <a:gd name="connsiteX0" fmla="*/ 369475 w 369474"/>
                  <a:gd name="connsiteY0" fmla="*/ 132969 h 254793"/>
                  <a:gd name="connsiteX1" fmla="*/ 356044 w 369474"/>
                  <a:gd name="connsiteY1" fmla="*/ 34861 h 254793"/>
                  <a:gd name="connsiteX2" fmla="*/ 355854 w 369474"/>
                  <a:gd name="connsiteY2" fmla="*/ 34195 h 254793"/>
                  <a:gd name="connsiteX3" fmla="*/ 351758 w 369474"/>
                  <a:gd name="connsiteY3" fmla="*/ 0 h 254793"/>
                  <a:gd name="connsiteX4" fmla="*/ 315944 w 369474"/>
                  <a:gd name="connsiteY4" fmla="*/ 28099 h 254793"/>
                  <a:gd name="connsiteX5" fmla="*/ 317278 w 369474"/>
                  <a:gd name="connsiteY5" fmla="*/ 33052 h 254793"/>
                  <a:gd name="connsiteX6" fmla="*/ 203264 w 369474"/>
                  <a:gd name="connsiteY6" fmla="*/ 159639 h 254793"/>
                  <a:gd name="connsiteX7" fmla="*/ 180499 w 369474"/>
                  <a:gd name="connsiteY7" fmla="*/ 161354 h 254793"/>
                  <a:gd name="connsiteX8" fmla="*/ 65818 w 369474"/>
                  <a:gd name="connsiteY8" fmla="*/ 94393 h 254793"/>
                  <a:gd name="connsiteX9" fmla="*/ 62675 w 369474"/>
                  <a:gd name="connsiteY9" fmla="*/ 83629 h 254793"/>
                  <a:gd name="connsiteX10" fmla="*/ 58198 w 369474"/>
                  <a:gd name="connsiteY10" fmla="*/ 83915 h 254793"/>
                  <a:gd name="connsiteX11" fmla="*/ 0 w 369474"/>
                  <a:gd name="connsiteY11" fmla="*/ 71628 h 254793"/>
                  <a:gd name="connsiteX12" fmla="*/ 32671 w 369474"/>
                  <a:gd name="connsiteY12" fmla="*/ 194024 h 254793"/>
                  <a:gd name="connsiteX13" fmla="*/ 61246 w 369474"/>
                  <a:gd name="connsiteY13" fmla="*/ 247650 h 254793"/>
                  <a:gd name="connsiteX14" fmla="*/ 131921 w 369474"/>
                  <a:gd name="connsiteY14" fmla="*/ 254794 h 254793"/>
                  <a:gd name="connsiteX15" fmla="*/ 369475 w 369474"/>
                  <a:gd name="connsiteY15" fmla="*/ 133064 h 2547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69474" h="254793">
                    <a:moveTo>
                      <a:pt x="369475" y="132969"/>
                    </a:moveTo>
                    <a:cubicBezTo>
                      <a:pt x="361950" y="101155"/>
                      <a:pt x="357188" y="68485"/>
                      <a:pt x="356044" y="34861"/>
                    </a:cubicBezTo>
                    <a:cubicBezTo>
                      <a:pt x="356044" y="34671"/>
                      <a:pt x="355949" y="34385"/>
                      <a:pt x="355854" y="34195"/>
                    </a:cubicBezTo>
                    <a:cubicBezTo>
                      <a:pt x="356044" y="29527"/>
                      <a:pt x="354140" y="14002"/>
                      <a:pt x="351758" y="0"/>
                    </a:cubicBezTo>
                    <a:cubicBezTo>
                      <a:pt x="341757" y="10858"/>
                      <a:pt x="329851" y="20574"/>
                      <a:pt x="315944" y="28099"/>
                    </a:cubicBezTo>
                    <a:cubicBezTo>
                      <a:pt x="316230" y="29813"/>
                      <a:pt x="317087" y="31337"/>
                      <a:pt x="317278" y="33052"/>
                    </a:cubicBezTo>
                    <a:cubicBezTo>
                      <a:pt x="325374" y="92202"/>
                      <a:pt x="274225" y="148971"/>
                      <a:pt x="203264" y="159639"/>
                    </a:cubicBezTo>
                    <a:cubicBezTo>
                      <a:pt x="195644" y="160782"/>
                      <a:pt x="188024" y="161354"/>
                      <a:pt x="180499" y="161354"/>
                    </a:cubicBezTo>
                    <a:cubicBezTo>
                      <a:pt x="129159" y="161354"/>
                      <a:pt x="82963" y="135255"/>
                      <a:pt x="65818" y="94393"/>
                    </a:cubicBezTo>
                    <a:cubicBezTo>
                      <a:pt x="64389" y="90964"/>
                      <a:pt x="63722" y="87249"/>
                      <a:pt x="62675" y="83629"/>
                    </a:cubicBezTo>
                    <a:cubicBezTo>
                      <a:pt x="61246" y="83629"/>
                      <a:pt x="59722" y="83915"/>
                      <a:pt x="58198" y="83915"/>
                    </a:cubicBezTo>
                    <a:cubicBezTo>
                      <a:pt x="37338" y="83915"/>
                      <a:pt x="17526" y="79438"/>
                      <a:pt x="0" y="71628"/>
                    </a:cubicBezTo>
                    <a:cubicBezTo>
                      <a:pt x="6191" y="114300"/>
                      <a:pt x="16193" y="155829"/>
                      <a:pt x="32671" y="194024"/>
                    </a:cubicBezTo>
                    <a:cubicBezTo>
                      <a:pt x="40767" y="212693"/>
                      <a:pt x="50387" y="230600"/>
                      <a:pt x="61246" y="247650"/>
                    </a:cubicBezTo>
                    <a:cubicBezTo>
                      <a:pt x="83630" y="252317"/>
                      <a:pt x="107347" y="254794"/>
                      <a:pt x="131921" y="254794"/>
                    </a:cubicBezTo>
                    <a:cubicBezTo>
                      <a:pt x="243269" y="254794"/>
                      <a:pt x="337852" y="203549"/>
                      <a:pt x="369475" y="13306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4" name="Полилиния: фигура 153">
                <a:extLst>
                  <a:ext uri="{FF2B5EF4-FFF2-40B4-BE49-F238E27FC236}">
                    <a16:creationId xmlns:a16="http://schemas.microsoft.com/office/drawing/2014/main" id="{B105A20D-8008-4B40-8075-66EA046426EC}"/>
                  </a:ext>
                </a:extLst>
              </p:cNvPr>
              <p:cNvSpPr/>
              <p:nvPr/>
            </p:nvSpPr>
            <p:spPr>
              <a:xfrm>
                <a:off x="8217217" y="9196958"/>
                <a:ext cx="276034" cy="196674"/>
              </a:xfrm>
              <a:custGeom>
                <a:avLst/>
                <a:gdLst>
                  <a:gd name="connsiteX0" fmla="*/ 190786 w 276034"/>
                  <a:gd name="connsiteY0" fmla="*/ 0 h 196674"/>
                  <a:gd name="connsiteX1" fmla="*/ 0 w 276034"/>
                  <a:gd name="connsiteY1" fmla="*/ 120491 h 196674"/>
                  <a:gd name="connsiteX2" fmla="*/ 234125 w 276034"/>
                  <a:gd name="connsiteY2" fmla="*/ 196501 h 196674"/>
                  <a:gd name="connsiteX3" fmla="*/ 276035 w 276034"/>
                  <a:gd name="connsiteY3" fmla="*/ 94488 h 196674"/>
                  <a:gd name="connsiteX4" fmla="*/ 190786 w 276034"/>
                  <a:gd name="connsiteY4" fmla="*/ 0 h 196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034" h="196674">
                    <a:moveTo>
                      <a:pt x="190786" y="0"/>
                    </a:moveTo>
                    <a:cubicBezTo>
                      <a:pt x="167735" y="64198"/>
                      <a:pt x="92297" y="113062"/>
                      <a:pt x="0" y="120491"/>
                    </a:cubicBezTo>
                    <a:cubicBezTo>
                      <a:pt x="90773" y="172974"/>
                      <a:pt x="183642" y="199072"/>
                      <a:pt x="234125" y="196501"/>
                    </a:cubicBezTo>
                    <a:cubicBezTo>
                      <a:pt x="232505" y="181070"/>
                      <a:pt x="255937" y="114395"/>
                      <a:pt x="276035" y="94488"/>
                    </a:cubicBezTo>
                    <a:cubicBezTo>
                      <a:pt x="243269" y="67342"/>
                      <a:pt x="214884" y="35433"/>
                      <a:pt x="1907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5" name="Полилиния: фигура 154">
                <a:extLst>
                  <a:ext uri="{FF2B5EF4-FFF2-40B4-BE49-F238E27FC236}">
                    <a16:creationId xmlns:a16="http://schemas.microsoft.com/office/drawing/2014/main" id="{0A454C53-0029-40A3-8D0E-E37D156714D5}"/>
                  </a:ext>
                </a:extLst>
              </p:cNvPr>
              <p:cNvSpPr/>
              <p:nvPr/>
            </p:nvSpPr>
            <p:spPr>
              <a:xfrm>
                <a:off x="8048815" y="8621619"/>
                <a:ext cx="2154173" cy="1069687"/>
              </a:xfrm>
              <a:custGeom>
                <a:avLst/>
                <a:gdLst>
                  <a:gd name="connsiteX0" fmla="*/ 1876711 w 2154173"/>
                  <a:gd name="connsiteY0" fmla="*/ 297591 h 1069687"/>
                  <a:gd name="connsiteX1" fmla="*/ 1837754 w 2154173"/>
                  <a:gd name="connsiteY1" fmla="*/ 316164 h 1069687"/>
                  <a:gd name="connsiteX2" fmla="*/ 1873282 w 2154173"/>
                  <a:gd name="connsiteY2" fmla="*/ 248251 h 1069687"/>
                  <a:gd name="connsiteX3" fmla="*/ 1926527 w 2154173"/>
                  <a:gd name="connsiteY3" fmla="*/ 216723 h 1069687"/>
                  <a:gd name="connsiteX4" fmla="*/ 1901476 w 2154173"/>
                  <a:gd name="connsiteY4" fmla="*/ 136809 h 1069687"/>
                  <a:gd name="connsiteX5" fmla="*/ 1821656 w 2154173"/>
                  <a:gd name="connsiteY5" fmla="*/ 161859 h 1069687"/>
                  <a:gd name="connsiteX6" fmla="*/ 1826133 w 2154173"/>
                  <a:gd name="connsiteY6" fmla="*/ 223581 h 1069687"/>
                  <a:gd name="connsiteX7" fmla="*/ 1790605 w 2154173"/>
                  <a:gd name="connsiteY7" fmla="*/ 291495 h 1069687"/>
                  <a:gd name="connsiteX8" fmla="*/ 1783652 w 2154173"/>
                  <a:gd name="connsiteY8" fmla="*/ 248823 h 1069687"/>
                  <a:gd name="connsiteX9" fmla="*/ 1757744 w 2154173"/>
                  <a:gd name="connsiteY9" fmla="*/ 166241 h 1069687"/>
                  <a:gd name="connsiteX10" fmla="*/ 1562481 w 2154173"/>
                  <a:gd name="connsiteY10" fmla="*/ 64133 h 1069687"/>
                  <a:gd name="connsiteX11" fmla="*/ 1556766 w 2154173"/>
                  <a:gd name="connsiteY11" fmla="*/ 74991 h 1069687"/>
                  <a:gd name="connsiteX12" fmla="*/ 1573340 w 2154173"/>
                  <a:gd name="connsiteY12" fmla="*/ 151477 h 1069687"/>
                  <a:gd name="connsiteX13" fmla="*/ 1594009 w 2154173"/>
                  <a:gd name="connsiteY13" fmla="*/ 217581 h 1069687"/>
                  <a:gd name="connsiteX14" fmla="*/ 1624013 w 2154173"/>
                  <a:gd name="connsiteY14" fmla="*/ 289780 h 1069687"/>
                  <a:gd name="connsiteX15" fmla="*/ 1658398 w 2154173"/>
                  <a:gd name="connsiteY15" fmla="*/ 307782 h 1069687"/>
                  <a:gd name="connsiteX16" fmla="*/ 1655159 w 2154173"/>
                  <a:gd name="connsiteY16" fmla="*/ 308259 h 1069687"/>
                  <a:gd name="connsiteX17" fmla="*/ 1621727 w 2154173"/>
                  <a:gd name="connsiteY17" fmla="*/ 335119 h 1069687"/>
                  <a:gd name="connsiteX18" fmla="*/ 1661541 w 2154173"/>
                  <a:gd name="connsiteY18" fmla="*/ 425988 h 1069687"/>
                  <a:gd name="connsiteX19" fmla="*/ 1634109 w 2154173"/>
                  <a:gd name="connsiteY19" fmla="*/ 430655 h 1069687"/>
                  <a:gd name="connsiteX20" fmla="*/ 1634014 w 2154173"/>
                  <a:gd name="connsiteY20" fmla="*/ 430179 h 1069687"/>
                  <a:gd name="connsiteX21" fmla="*/ 1433798 w 2154173"/>
                  <a:gd name="connsiteY21" fmla="*/ 380077 h 1069687"/>
                  <a:gd name="connsiteX22" fmla="*/ 1315593 w 2154173"/>
                  <a:gd name="connsiteY22" fmla="*/ 315 h 1069687"/>
                  <a:gd name="connsiteX23" fmla="*/ 1315593 w 2154173"/>
                  <a:gd name="connsiteY23" fmla="*/ 163574 h 1069687"/>
                  <a:gd name="connsiteX24" fmla="*/ 1213485 w 2154173"/>
                  <a:gd name="connsiteY24" fmla="*/ 258443 h 1069687"/>
                  <a:gd name="connsiteX25" fmla="*/ 1103757 w 2154173"/>
                  <a:gd name="connsiteY25" fmla="*/ 258443 h 1069687"/>
                  <a:gd name="connsiteX26" fmla="*/ 973836 w 2154173"/>
                  <a:gd name="connsiteY26" fmla="*/ 337500 h 1069687"/>
                  <a:gd name="connsiteX27" fmla="*/ 843915 w 2154173"/>
                  <a:gd name="connsiteY27" fmla="*/ 258443 h 1069687"/>
                  <a:gd name="connsiteX28" fmla="*/ 734187 w 2154173"/>
                  <a:gd name="connsiteY28" fmla="*/ 258443 h 1069687"/>
                  <a:gd name="connsiteX29" fmla="*/ 632174 w 2154173"/>
                  <a:gd name="connsiteY29" fmla="*/ 163574 h 1069687"/>
                  <a:gd name="connsiteX30" fmla="*/ 632174 w 2154173"/>
                  <a:gd name="connsiteY30" fmla="*/ 315 h 1069687"/>
                  <a:gd name="connsiteX31" fmla="*/ 513874 w 2154173"/>
                  <a:gd name="connsiteY31" fmla="*/ 380077 h 1069687"/>
                  <a:gd name="connsiteX32" fmla="*/ 303847 w 2154173"/>
                  <a:gd name="connsiteY32" fmla="*/ 431607 h 1069687"/>
                  <a:gd name="connsiteX33" fmla="*/ 47720 w 2154173"/>
                  <a:gd name="connsiteY33" fmla="*/ 556480 h 1069687"/>
                  <a:gd name="connsiteX34" fmla="*/ 0 w 2154173"/>
                  <a:gd name="connsiteY34" fmla="*/ 553432 h 1069687"/>
                  <a:gd name="connsiteX35" fmla="*/ 123730 w 2154173"/>
                  <a:gd name="connsiteY35" fmla="*/ 667732 h 1069687"/>
                  <a:gd name="connsiteX36" fmla="*/ 143828 w 2154173"/>
                  <a:gd name="connsiteY36" fmla="*/ 668494 h 1069687"/>
                  <a:gd name="connsiteX37" fmla="*/ 337471 w 2154173"/>
                  <a:gd name="connsiteY37" fmla="*/ 540764 h 1069687"/>
                  <a:gd name="connsiteX38" fmla="*/ 330422 w 2154173"/>
                  <a:gd name="connsiteY38" fmla="*/ 528191 h 1069687"/>
                  <a:gd name="connsiteX39" fmla="*/ 594932 w 2154173"/>
                  <a:gd name="connsiteY39" fmla="*/ 462087 h 1069687"/>
                  <a:gd name="connsiteX40" fmla="*/ 614362 w 2154173"/>
                  <a:gd name="connsiteY40" fmla="*/ 433036 h 1069687"/>
                  <a:gd name="connsiteX41" fmla="*/ 764953 w 2154173"/>
                  <a:gd name="connsiteY41" fmla="*/ 311307 h 1069687"/>
                  <a:gd name="connsiteX42" fmla="*/ 885349 w 2154173"/>
                  <a:gd name="connsiteY42" fmla="*/ 483900 h 1069687"/>
                  <a:gd name="connsiteX43" fmla="*/ 476631 w 2154173"/>
                  <a:gd name="connsiteY43" fmla="*/ 750505 h 1069687"/>
                  <a:gd name="connsiteX44" fmla="*/ 577215 w 2154173"/>
                  <a:gd name="connsiteY44" fmla="*/ 871281 h 1069687"/>
                  <a:gd name="connsiteX45" fmla="*/ 580549 w 2154173"/>
                  <a:gd name="connsiteY45" fmla="*/ 870710 h 1069687"/>
                  <a:gd name="connsiteX46" fmla="*/ 582454 w 2154173"/>
                  <a:gd name="connsiteY46" fmla="*/ 867948 h 1069687"/>
                  <a:gd name="connsiteX47" fmla="*/ 905256 w 2154173"/>
                  <a:gd name="connsiteY47" fmla="*/ 536668 h 1069687"/>
                  <a:gd name="connsiteX48" fmla="*/ 913543 w 2154173"/>
                  <a:gd name="connsiteY48" fmla="*/ 558957 h 1069687"/>
                  <a:gd name="connsiteX49" fmla="*/ 671132 w 2154173"/>
                  <a:gd name="connsiteY49" fmla="*/ 845469 h 1069687"/>
                  <a:gd name="connsiteX50" fmla="*/ 776669 w 2154173"/>
                  <a:gd name="connsiteY50" fmla="*/ 971294 h 1069687"/>
                  <a:gd name="connsiteX51" fmla="*/ 782193 w 2154173"/>
                  <a:gd name="connsiteY51" fmla="*/ 967484 h 1069687"/>
                  <a:gd name="connsiteX52" fmla="*/ 927926 w 2154173"/>
                  <a:gd name="connsiteY52" fmla="*/ 605820 h 1069687"/>
                  <a:gd name="connsiteX53" fmla="*/ 931831 w 2154173"/>
                  <a:gd name="connsiteY53" fmla="*/ 642586 h 1069687"/>
                  <a:gd name="connsiteX54" fmla="*/ 866299 w 2154173"/>
                  <a:gd name="connsiteY54" fmla="*/ 958435 h 1069687"/>
                  <a:gd name="connsiteX55" fmla="*/ 972026 w 2154173"/>
                  <a:gd name="connsiteY55" fmla="*/ 1069687 h 1069687"/>
                  <a:gd name="connsiteX56" fmla="*/ 1081088 w 2154173"/>
                  <a:gd name="connsiteY56" fmla="*/ 958435 h 1069687"/>
                  <a:gd name="connsiteX57" fmla="*/ 1015556 w 2154173"/>
                  <a:gd name="connsiteY57" fmla="*/ 642586 h 1069687"/>
                  <a:gd name="connsiteX58" fmla="*/ 1019556 w 2154173"/>
                  <a:gd name="connsiteY58" fmla="*/ 605820 h 1069687"/>
                  <a:gd name="connsiteX59" fmla="*/ 1165193 w 2154173"/>
                  <a:gd name="connsiteY59" fmla="*/ 967484 h 1069687"/>
                  <a:gd name="connsiteX60" fmla="*/ 1170718 w 2154173"/>
                  <a:gd name="connsiteY60" fmla="*/ 971294 h 1069687"/>
                  <a:gd name="connsiteX61" fmla="*/ 1276350 w 2154173"/>
                  <a:gd name="connsiteY61" fmla="*/ 845469 h 1069687"/>
                  <a:gd name="connsiteX62" fmla="*/ 1033939 w 2154173"/>
                  <a:gd name="connsiteY62" fmla="*/ 558957 h 1069687"/>
                  <a:gd name="connsiteX63" fmla="*/ 1042226 w 2154173"/>
                  <a:gd name="connsiteY63" fmla="*/ 536668 h 1069687"/>
                  <a:gd name="connsiteX64" fmla="*/ 1365028 w 2154173"/>
                  <a:gd name="connsiteY64" fmla="*/ 867948 h 1069687"/>
                  <a:gd name="connsiteX65" fmla="*/ 1366933 w 2154173"/>
                  <a:gd name="connsiteY65" fmla="*/ 870710 h 1069687"/>
                  <a:gd name="connsiteX66" fmla="*/ 1370171 w 2154173"/>
                  <a:gd name="connsiteY66" fmla="*/ 871281 h 1069687"/>
                  <a:gd name="connsiteX67" fmla="*/ 1470660 w 2154173"/>
                  <a:gd name="connsiteY67" fmla="*/ 750505 h 1069687"/>
                  <a:gd name="connsiteX68" fmla="*/ 1062038 w 2154173"/>
                  <a:gd name="connsiteY68" fmla="*/ 483900 h 1069687"/>
                  <a:gd name="connsiteX69" fmla="*/ 1182434 w 2154173"/>
                  <a:gd name="connsiteY69" fmla="*/ 311307 h 1069687"/>
                  <a:gd name="connsiteX70" fmla="*/ 1332929 w 2154173"/>
                  <a:gd name="connsiteY70" fmla="*/ 433036 h 1069687"/>
                  <a:gd name="connsiteX71" fmla="*/ 1352360 w 2154173"/>
                  <a:gd name="connsiteY71" fmla="*/ 461992 h 1069687"/>
                  <a:gd name="connsiteX72" fmla="*/ 1572006 w 2154173"/>
                  <a:gd name="connsiteY72" fmla="*/ 505617 h 1069687"/>
                  <a:gd name="connsiteX73" fmla="*/ 1618964 w 2154173"/>
                  <a:gd name="connsiteY73" fmla="*/ 598295 h 1069687"/>
                  <a:gd name="connsiteX74" fmla="*/ 1619536 w 2154173"/>
                  <a:gd name="connsiteY74" fmla="*/ 599152 h 1069687"/>
                  <a:gd name="connsiteX75" fmla="*/ 1619536 w 2154173"/>
                  <a:gd name="connsiteY75" fmla="*/ 599152 h 1069687"/>
                  <a:gd name="connsiteX76" fmla="*/ 1551051 w 2154173"/>
                  <a:gd name="connsiteY76" fmla="*/ 637633 h 1069687"/>
                  <a:gd name="connsiteX77" fmla="*/ 1542002 w 2154173"/>
                  <a:gd name="connsiteY77" fmla="*/ 770031 h 1069687"/>
                  <a:gd name="connsiteX78" fmla="*/ 1509903 w 2154173"/>
                  <a:gd name="connsiteY78" fmla="*/ 859185 h 1069687"/>
                  <a:gd name="connsiteX79" fmla="*/ 1515809 w 2154173"/>
                  <a:gd name="connsiteY79" fmla="*/ 873091 h 1069687"/>
                  <a:gd name="connsiteX80" fmla="*/ 1530572 w 2154173"/>
                  <a:gd name="connsiteY80" fmla="*/ 869948 h 1069687"/>
                  <a:gd name="connsiteX81" fmla="*/ 1585436 w 2154173"/>
                  <a:gd name="connsiteY81" fmla="*/ 792605 h 1069687"/>
                  <a:gd name="connsiteX82" fmla="*/ 1688973 w 2154173"/>
                  <a:gd name="connsiteY82" fmla="*/ 709738 h 1069687"/>
                  <a:gd name="connsiteX83" fmla="*/ 1681448 w 2154173"/>
                  <a:gd name="connsiteY83" fmla="*/ 631537 h 1069687"/>
                  <a:gd name="connsiteX84" fmla="*/ 1810036 w 2154173"/>
                  <a:gd name="connsiteY84" fmla="*/ 591532 h 1069687"/>
                  <a:gd name="connsiteX85" fmla="*/ 1801178 w 2154173"/>
                  <a:gd name="connsiteY85" fmla="*/ 498663 h 1069687"/>
                  <a:gd name="connsiteX86" fmla="*/ 1897475 w 2154173"/>
                  <a:gd name="connsiteY86" fmla="*/ 479328 h 1069687"/>
                  <a:gd name="connsiteX87" fmla="*/ 1900523 w 2154173"/>
                  <a:gd name="connsiteY87" fmla="*/ 436560 h 1069687"/>
                  <a:gd name="connsiteX88" fmla="*/ 1899095 w 2154173"/>
                  <a:gd name="connsiteY88" fmla="*/ 433608 h 1069687"/>
                  <a:gd name="connsiteX89" fmla="*/ 1933670 w 2154173"/>
                  <a:gd name="connsiteY89" fmla="*/ 451705 h 1069687"/>
                  <a:gd name="connsiteX90" fmla="*/ 2010156 w 2154173"/>
                  <a:gd name="connsiteY90" fmla="*/ 435132 h 1069687"/>
                  <a:gd name="connsiteX91" fmla="*/ 2076260 w 2154173"/>
                  <a:gd name="connsiteY91" fmla="*/ 414462 h 1069687"/>
                  <a:gd name="connsiteX92" fmla="*/ 2148459 w 2154173"/>
                  <a:gd name="connsiteY92" fmla="*/ 384459 h 1069687"/>
                  <a:gd name="connsiteX93" fmla="*/ 2154174 w 2154173"/>
                  <a:gd name="connsiteY93" fmla="*/ 373600 h 1069687"/>
                  <a:gd name="connsiteX94" fmla="*/ 1958911 w 2154173"/>
                  <a:gd name="connsiteY94" fmla="*/ 271492 h 1069687"/>
                  <a:gd name="connsiteX95" fmla="*/ 1876330 w 2154173"/>
                  <a:gd name="connsiteY95" fmla="*/ 297400 h 1069687"/>
                  <a:gd name="connsiteX96" fmla="*/ 1568006 w 2154173"/>
                  <a:gd name="connsiteY96" fmla="*/ 720596 h 1069687"/>
                  <a:gd name="connsiteX97" fmla="*/ 1582865 w 2154173"/>
                  <a:gd name="connsiteY97" fmla="*/ 660493 h 1069687"/>
                  <a:gd name="connsiteX98" fmla="*/ 1609249 w 2154173"/>
                  <a:gd name="connsiteY98" fmla="*/ 642777 h 1069687"/>
                  <a:gd name="connsiteX99" fmla="*/ 1568006 w 2154173"/>
                  <a:gd name="connsiteY99" fmla="*/ 720596 h 1069687"/>
                  <a:gd name="connsiteX100" fmla="*/ 1652969 w 2154173"/>
                  <a:gd name="connsiteY100" fmla="*/ 697260 h 1069687"/>
                  <a:gd name="connsiteX101" fmla="*/ 1611344 w 2154173"/>
                  <a:gd name="connsiteY101" fmla="*/ 743647 h 1069687"/>
                  <a:gd name="connsiteX102" fmla="*/ 1653635 w 2154173"/>
                  <a:gd name="connsiteY102" fmla="*/ 663732 h 1069687"/>
                  <a:gd name="connsiteX103" fmla="*/ 1652969 w 2154173"/>
                  <a:gd name="connsiteY103" fmla="*/ 697260 h 1069687"/>
                  <a:gd name="connsiteX104" fmla="*/ 1719263 w 2154173"/>
                  <a:gd name="connsiteY104" fmla="*/ 428178 h 1069687"/>
                  <a:gd name="connsiteX105" fmla="*/ 1713833 w 2154173"/>
                  <a:gd name="connsiteY105" fmla="*/ 422940 h 1069687"/>
                  <a:gd name="connsiteX106" fmla="*/ 1656112 w 2154173"/>
                  <a:gd name="connsiteY106" fmla="*/ 353026 h 1069687"/>
                  <a:gd name="connsiteX107" fmla="*/ 1666018 w 2154173"/>
                  <a:gd name="connsiteY107" fmla="*/ 345406 h 1069687"/>
                  <a:gd name="connsiteX108" fmla="*/ 1751648 w 2154173"/>
                  <a:gd name="connsiteY108" fmla="*/ 366266 h 1069687"/>
                  <a:gd name="connsiteX109" fmla="*/ 1719358 w 2154173"/>
                  <a:gd name="connsiteY109" fmla="*/ 428178 h 1069687"/>
                  <a:gd name="connsiteX110" fmla="*/ 1863757 w 2154173"/>
                  <a:gd name="connsiteY110" fmla="*/ 461706 h 1069687"/>
                  <a:gd name="connsiteX111" fmla="*/ 1773365 w 2154173"/>
                  <a:gd name="connsiteY111" fmla="*/ 454086 h 1069687"/>
                  <a:gd name="connsiteX112" fmla="*/ 1766316 w 2154173"/>
                  <a:gd name="connsiteY112" fmla="*/ 452658 h 1069687"/>
                  <a:gd name="connsiteX113" fmla="*/ 1798606 w 2154173"/>
                  <a:gd name="connsiteY113" fmla="*/ 390840 h 1069687"/>
                  <a:gd name="connsiteX114" fmla="*/ 1864328 w 2154173"/>
                  <a:gd name="connsiteY114" fmla="*/ 449133 h 1069687"/>
                  <a:gd name="connsiteX115" fmla="*/ 1863757 w 2154173"/>
                  <a:gd name="connsiteY115" fmla="*/ 461611 h 1069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2154173" h="1069687">
                    <a:moveTo>
                      <a:pt x="1876711" y="297591"/>
                    </a:moveTo>
                    <a:cubicBezTo>
                      <a:pt x="1869091" y="312164"/>
                      <a:pt x="1853089" y="318927"/>
                      <a:pt x="1837754" y="316164"/>
                    </a:cubicBezTo>
                    <a:lnTo>
                      <a:pt x="1873282" y="248251"/>
                    </a:lnTo>
                    <a:cubicBezTo>
                      <a:pt x="1894904" y="248537"/>
                      <a:pt x="1915859" y="237202"/>
                      <a:pt x="1926527" y="216723"/>
                    </a:cubicBezTo>
                    <a:cubicBezTo>
                      <a:pt x="1941671" y="187767"/>
                      <a:pt x="1930432" y="151953"/>
                      <a:pt x="1901476" y="136809"/>
                    </a:cubicBezTo>
                    <a:cubicBezTo>
                      <a:pt x="1872520" y="121664"/>
                      <a:pt x="1836706" y="132903"/>
                      <a:pt x="1821656" y="161859"/>
                    </a:cubicBezTo>
                    <a:cubicBezTo>
                      <a:pt x="1810988" y="182243"/>
                      <a:pt x="1813655" y="205960"/>
                      <a:pt x="1826133" y="223581"/>
                    </a:cubicBezTo>
                    <a:lnTo>
                      <a:pt x="1790605" y="291495"/>
                    </a:lnTo>
                    <a:cubicBezTo>
                      <a:pt x="1779556" y="280446"/>
                      <a:pt x="1776032" y="263396"/>
                      <a:pt x="1783652" y="248823"/>
                    </a:cubicBezTo>
                    <a:cubicBezTo>
                      <a:pt x="1799273" y="218819"/>
                      <a:pt x="1787652" y="181957"/>
                      <a:pt x="1757744" y="166241"/>
                    </a:cubicBezTo>
                    <a:lnTo>
                      <a:pt x="1562481" y="64133"/>
                    </a:lnTo>
                    <a:lnTo>
                      <a:pt x="1556766" y="74991"/>
                    </a:lnTo>
                    <a:cubicBezTo>
                      <a:pt x="1543145" y="101090"/>
                      <a:pt x="1550099" y="133284"/>
                      <a:pt x="1573340" y="151477"/>
                    </a:cubicBezTo>
                    <a:cubicBezTo>
                      <a:pt x="1565910" y="175671"/>
                      <a:pt x="1574102" y="201960"/>
                      <a:pt x="1594009" y="217581"/>
                    </a:cubicBezTo>
                    <a:cubicBezTo>
                      <a:pt x="1585341" y="245775"/>
                      <a:pt x="1597914" y="276064"/>
                      <a:pt x="1624013" y="289780"/>
                    </a:cubicBezTo>
                    <a:lnTo>
                      <a:pt x="1658398" y="307782"/>
                    </a:lnTo>
                    <a:cubicBezTo>
                      <a:pt x="1657350" y="308068"/>
                      <a:pt x="1656112" y="307973"/>
                      <a:pt x="1655159" y="308259"/>
                    </a:cubicBezTo>
                    <a:cubicBezTo>
                      <a:pt x="1640015" y="312640"/>
                      <a:pt x="1628775" y="321689"/>
                      <a:pt x="1621727" y="335119"/>
                    </a:cubicBezTo>
                    <a:cubicBezTo>
                      <a:pt x="1606772" y="363694"/>
                      <a:pt x="1628965" y="393222"/>
                      <a:pt x="1661541" y="425988"/>
                    </a:cubicBezTo>
                    <a:cubicBezTo>
                      <a:pt x="1651921" y="426464"/>
                      <a:pt x="1642777" y="428083"/>
                      <a:pt x="1634109" y="430655"/>
                    </a:cubicBezTo>
                    <a:cubicBezTo>
                      <a:pt x="1634109" y="430655"/>
                      <a:pt x="1634014" y="430274"/>
                      <a:pt x="1634014" y="430179"/>
                    </a:cubicBezTo>
                    <a:cubicBezTo>
                      <a:pt x="1576197" y="438275"/>
                      <a:pt x="1418463" y="403223"/>
                      <a:pt x="1433798" y="380077"/>
                    </a:cubicBezTo>
                    <a:cubicBezTo>
                      <a:pt x="1606582" y="136999"/>
                      <a:pt x="1474470" y="-7686"/>
                      <a:pt x="1315593" y="315"/>
                    </a:cubicBezTo>
                    <a:lnTo>
                      <a:pt x="1315593" y="163574"/>
                    </a:lnTo>
                    <a:cubicBezTo>
                      <a:pt x="1315593" y="215961"/>
                      <a:pt x="1269873" y="258443"/>
                      <a:pt x="1213485" y="258443"/>
                    </a:cubicBezTo>
                    <a:lnTo>
                      <a:pt x="1103757" y="258443"/>
                    </a:lnTo>
                    <a:cubicBezTo>
                      <a:pt x="1025081" y="258443"/>
                      <a:pt x="973836" y="337500"/>
                      <a:pt x="973836" y="337500"/>
                    </a:cubicBezTo>
                    <a:cubicBezTo>
                      <a:pt x="973836" y="337500"/>
                      <a:pt x="922592" y="258443"/>
                      <a:pt x="843915" y="258443"/>
                    </a:cubicBezTo>
                    <a:lnTo>
                      <a:pt x="734187" y="258443"/>
                    </a:lnTo>
                    <a:cubicBezTo>
                      <a:pt x="677799" y="258443"/>
                      <a:pt x="632174" y="215961"/>
                      <a:pt x="632174" y="163574"/>
                    </a:cubicBezTo>
                    <a:lnTo>
                      <a:pt x="632174" y="315"/>
                    </a:lnTo>
                    <a:cubicBezTo>
                      <a:pt x="473297" y="-7686"/>
                      <a:pt x="340995" y="136999"/>
                      <a:pt x="513874" y="380077"/>
                    </a:cubicBezTo>
                    <a:cubicBezTo>
                      <a:pt x="528257" y="401794"/>
                      <a:pt x="383858" y="435989"/>
                      <a:pt x="303847" y="431607"/>
                    </a:cubicBezTo>
                    <a:cubicBezTo>
                      <a:pt x="262223" y="504855"/>
                      <a:pt x="163163" y="556480"/>
                      <a:pt x="47720" y="556480"/>
                    </a:cubicBezTo>
                    <a:cubicBezTo>
                      <a:pt x="31432" y="556480"/>
                      <a:pt x="15526" y="555432"/>
                      <a:pt x="0" y="553432"/>
                    </a:cubicBezTo>
                    <a:cubicBezTo>
                      <a:pt x="34766" y="598200"/>
                      <a:pt x="78010" y="636395"/>
                      <a:pt x="123730" y="667732"/>
                    </a:cubicBezTo>
                    <a:cubicBezTo>
                      <a:pt x="130302" y="668208"/>
                      <a:pt x="137065" y="668494"/>
                      <a:pt x="143828" y="668494"/>
                    </a:cubicBezTo>
                    <a:cubicBezTo>
                      <a:pt x="247650" y="668494"/>
                      <a:pt x="332422" y="611725"/>
                      <a:pt x="337471" y="540764"/>
                    </a:cubicBezTo>
                    <a:cubicBezTo>
                      <a:pt x="335089" y="536573"/>
                      <a:pt x="332708" y="532477"/>
                      <a:pt x="330422" y="528191"/>
                    </a:cubicBezTo>
                    <a:cubicBezTo>
                      <a:pt x="396621" y="488948"/>
                      <a:pt x="504063" y="462087"/>
                      <a:pt x="594932" y="462087"/>
                    </a:cubicBezTo>
                    <a:cubicBezTo>
                      <a:pt x="612267" y="462087"/>
                      <a:pt x="620363" y="447419"/>
                      <a:pt x="614362" y="433036"/>
                    </a:cubicBezTo>
                    <a:cubicBezTo>
                      <a:pt x="569785" y="325689"/>
                      <a:pt x="665702" y="247965"/>
                      <a:pt x="764953" y="311307"/>
                    </a:cubicBezTo>
                    <a:cubicBezTo>
                      <a:pt x="808292" y="338929"/>
                      <a:pt x="852202" y="393222"/>
                      <a:pt x="885349" y="483900"/>
                    </a:cubicBezTo>
                    <a:cubicBezTo>
                      <a:pt x="722471" y="523333"/>
                      <a:pt x="518065" y="631918"/>
                      <a:pt x="476631" y="750505"/>
                    </a:cubicBezTo>
                    <a:cubicBezTo>
                      <a:pt x="460724" y="796320"/>
                      <a:pt x="513302" y="858708"/>
                      <a:pt x="577215" y="871281"/>
                    </a:cubicBezTo>
                    <a:cubicBezTo>
                      <a:pt x="578358" y="871567"/>
                      <a:pt x="579501" y="871281"/>
                      <a:pt x="580549" y="870710"/>
                    </a:cubicBezTo>
                    <a:cubicBezTo>
                      <a:pt x="581501" y="870043"/>
                      <a:pt x="582168" y="869091"/>
                      <a:pt x="582454" y="867948"/>
                    </a:cubicBezTo>
                    <a:cubicBezTo>
                      <a:pt x="615791" y="690973"/>
                      <a:pt x="806196" y="559052"/>
                      <a:pt x="905256" y="536668"/>
                    </a:cubicBezTo>
                    <a:cubicBezTo>
                      <a:pt x="910209" y="550003"/>
                      <a:pt x="908590" y="545717"/>
                      <a:pt x="913543" y="558957"/>
                    </a:cubicBezTo>
                    <a:cubicBezTo>
                      <a:pt x="805625" y="610011"/>
                      <a:pt x="701040" y="717548"/>
                      <a:pt x="671132" y="845469"/>
                    </a:cubicBezTo>
                    <a:cubicBezTo>
                      <a:pt x="657416" y="904048"/>
                      <a:pt x="722757" y="956911"/>
                      <a:pt x="776669" y="971294"/>
                    </a:cubicBezTo>
                    <a:cubicBezTo>
                      <a:pt x="779335" y="972056"/>
                      <a:pt x="782002" y="970151"/>
                      <a:pt x="782193" y="967484"/>
                    </a:cubicBezTo>
                    <a:cubicBezTo>
                      <a:pt x="792480" y="805749"/>
                      <a:pt x="863918" y="668304"/>
                      <a:pt x="927926" y="605820"/>
                    </a:cubicBezTo>
                    <a:cubicBezTo>
                      <a:pt x="929640" y="618012"/>
                      <a:pt x="930973" y="630299"/>
                      <a:pt x="931831" y="642586"/>
                    </a:cubicBezTo>
                    <a:cubicBezTo>
                      <a:pt x="931831" y="642586"/>
                      <a:pt x="866299" y="825181"/>
                      <a:pt x="866299" y="958435"/>
                    </a:cubicBezTo>
                    <a:cubicBezTo>
                      <a:pt x="866299" y="1020443"/>
                      <a:pt x="958406" y="1063686"/>
                      <a:pt x="972026" y="1069687"/>
                    </a:cubicBezTo>
                    <a:cubicBezTo>
                      <a:pt x="989076" y="1063591"/>
                      <a:pt x="1081088" y="1020348"/>
                      <a:pt x="1081088" y="958435"/>
                    </a:cubicBezTo>
                    <a:cubicBezTo>
                      <a:pt x="1081088" y="825181"/>
                      <a:pt x="1015556" y="642586"/>
                      <a:pt x="1015556" y="642586"/>
                    </a:cubicBezTo>
                    <a:cubicBezTo>
                      <a:pt x="1016413" y="630299"/>
                      <a:pt x="1017746" y="618012"/>
                      <a:pt x="1019556" y="605820"/>
                    </a:cubicBezTo>
                    <a:cubicBezTo>
                      <a:pt x="1083469" y="668304"/>
                      <a:pt x="1155002" y="805654"/>
                      <a:pt x="1165193" y="967484"/>
                    </a:cubicBezTo>
                    <a:cubicBezTo>
                      <a:pt x="1165384" y="970151"/>
                      <a:pt x="1168051" y="972056"/>
                      <a:pt x="1170718" y="971294"/>
                    </a:cubicBezTo>
                    <a:cubicBezTo>
                      <a:pt x="1224725" y="956816"/>
                      <a:pt x="1289971" y="904048"/>
                      <a:pt x="1276350" y="845469"/>
                    </a:cubicBezTo>
                    <a:cubicBezTo>
                      <a:pt x="1246442" y="717548"/>
                      <a:pt x="1141857" y="609915"/>
                      <a:pt x="1033939" y="558957"/>
                    </a:cubicBezTo>
                    <a:cubicBezTo>
                      <a:pt x="1038892" y="545622"/>
                      <a:pt x="1037273" y="550003"/>
                      <a:pt x="1042226" y="536668"/>
                    </a:cubicBezTo>
                    <a:cubicBezTo>
                      <a:pt x="1141286" y="559052"/>
                      <a:pt x="1331595" y="690973"/>
                      <a:pt x="1365028" y="867948"/>
                    </a:cubicBezTo>
                    <a:cubicBezTo>
                      <a:pt x="1365314" y="869091"/>
                      <a:pt x="1365980" y="870043"/>
                      <a:pt x="1366933" y="870710"/>
                    </a:cubicBezTo>
                    <a:cubicBezTo>
                      <a:pt x="1367885" y="871377"/>
                      <a:pt x="1369124" y="871567"/>
                      <a:pt x="1370171" y="871281"/>
                    </a:cubicBezTo>
                    <a:cubicBezTo>
                      <a:pt x="1433989" y="858708"/>
                      <a:pt x="1486757" y="796320"/>
                      <a:pt x="1470660" y="750505"/>
                    </a:cubicBezTo>
                    <a:cubicBezTo>
                      <a:pt x="1429417" y="631918"/>
                      <a:pt x="1224915" y="523333"/>
                      <a:pt x="1062038" y="483900"/>
                    </a:cubicBezTo>
                    <a:cubicBezTo>
                      <a:pt x="1095185" y="393222"/>
                      <a:pt x="1139190" y="338834"/>
                      <a:pt x="1182434" y="311307"/>
                    </a:cubicBezTo>
                    <a:cubicBezTo>
                      <a:pt x="1281589" y="248061"/>
                      <a:pt x="1377601" y="325785"/>
                      <a:pt x="1332929" y="433036"/>
                    </a:cubicBezTo>
                    <a:cubicBezTo>
                      <a:pt x="1326928" y="447419"/>
                      <a:pt x="1335024" y="461992"/>
                      <a:pt x="1352360" y="461992"/>
                    </a:cubicBezTo>
                    <a:cubicBezTo>
                      <a:pt x="1424654" y="461992"/>
                      <a:pt x="1507712" y="479042"/>
                      <a:pt x="1572006" y="505617"/>
                    </a:cubicBezTo>
                    <a:cubicBezTo>
                      <a:pt x="1570958" y="537906"/>
                      <a:pt x="1588294" y="572292"/>
                      <a:pt x="1618964" y="598295"/>
                    </a:cubicBezTo>
                    <a:cubicBezTo>
                      <a:pt x="1619155" y="598581"/>
                      <a:pt x="1619345" y="598866"/>
                      <a:pt x="1619536" y="599152"/>
                    </a:cubicBezTo>
                    <a:cubicBezTo>
                      <a:pt x="1619536" y="599152"/>
                      <a:pt x="1619536" y="599152"/>
                      <a:pt x="1619536" y="599152"/>
                    </a:cubicBezTo>
                    <a:cubicBezTo>
                      <a:pt x="1592485" y="604486"/>
                      <a:pt x="1567529" y="614868"/>
                      <a:pt x="1551051" y="637633"/>
                    </a:cubicBezTo>
                    <a:cubicBezTo>
                      <a:pt x="1530001" y="666589"/>
                      <a:pt x="1527143" y="710023"/>
                      <a:pt x="1542002" y="770031"/>
                    </a:cubicBezTo>
                    <a:lnTo>
                      <a:pt x="1509903" y="859185"/>
                    </a:lnTo>
                    <a:cubicBezTo>
                      <a:pt x="1508284" y="864614"/>
                      <a:pt x="1510760" y="870424"/>
                      <a:pt x="1515809" y="873091"/>
                    </a:cubicBezTo>
                    <a:cubicBezTo>
                      <a:pt x="1520857" y="875758"/>
                      <a:pt x="1527048" y="874425"/>
                      <a:pt x="1530572" y="869948"/>
                    </a:cubicBezTo>
                    <a:lnTo>
                      <a:pt x="1585436" y="792605"/>
                    </a:lnTo>
                    <a:cubicBezTo>
                      <a:pt x="1643063" y="770602"/>
                      <a:pt x="1677162" y="743551"/>
                      <a:pt x="1688973" y="709738"/>
                    </a:cubicBezTo>
                    <a:cubicBezTo>
                      <a:pt x="1698212" y="683163"/>
                      <a:pt x="1692497" y="656874"/>
                      <a:pt x="1681448" y="631537"/>
                    </a:cubicBezTo>
                    <a:cubicBezTo>
                      <a:pt x="1735455" y="646777"/>
                      <a:pt x="1788986" y="631918"/>
                      <a:pt x="1810036" y="591532"/>
                    </a:cubicBezTo>
                    <a:cubicBezTo>
                      <a:pt x="1824800" y="563243"/>
                      <a:pt x="1820037" y="528953"/>
                      <a:pt x="1801178" y="498663"/>
                    </a:cubicBezTo>
                    <a:cubicBezTo>
                      <a:pt x="1846136" y="506569"/>
                      <a:pt x="1882616" y="507617"/>
                      <a:pt x="1897475" y="479328"/>
                    </a:cubicBezTo>
                    <a:cubicBezTo>
                      <a:pt x="1904524" y="465897"/>
                      <a:pt x="1905476" y="451515"/>
                      <a:pt x="1900523" y="436560"/>
                    </a:cubicBezTo>
                    <a:cubicBezTo>
                      <a:pt x="1900142" y="435513"/>
                      <a:pt x="1899476" y="434560"/>
                      <a:pt x="1899095" y="433608"/>
                    </a:cubicBezTo>
                    <a:lnTo>
                      <a:pt x="1933670" y="451705"/>
                    </a:lnTo>
                    <a:cubicBezTo>
                      <a:pt x="1959769" y="465326"/>
                      <a:pt x="1991963" y="458373"/>
                      <a:pt x="2010156" y="435132"/>
                    </a:cubicBezTo>
                    <a:cubicBezTo>
                      <a:pt x="2034350" y="442561"/>
                      <a:pt x="2060638" y="434370"/>
                      <a:pt x="2076260" y="414462"/>
                    </a:cubicBezTo>
                    <a:cubicBezTo>
                      <a:pt x="2104454" y="423130"/>
                      <a:pt x="2134743" y="410557"/>
                      <a:pt x="2148459" y="384459"/>
                    </a:cubicBezTo>
                    <a:lnTo>
                      <a:pt x="2154174" y="373600"/>
                    </a:lnTo>
                    <a:lnTo>
                      <a:pt x="1958911" y="271492"/>
                    </a:lnTo>
                    <a:cubicBezTo>
                      <a:pt x="1928908" y="255871"/>
                      <a:pt x="1892046" y="267396"/>
                      <a:pt x="1876330" y="297400"/>
                    </a:cubicBezTo>
                    <a:close/>
                    <a:moveTo>
                      <a:pt x="1568006" y="720596"/>
                    </a:moveTo>
                    <a:cubicBezTo>
                      <a:pt x="1567339" y="699546"/>
                      <a:pt x="1574864" y="671638"/>
                      <a:pt x="1582865" y="660493"/>
                    </a:cubicBezTo>
                    <a:cubicBezTo>
                      <a:pt x="1588580" y="652588"/>
                      <a:pt x="1599438" y="646777"/>
                      <a:pt x="1609249" y="642777"/>
                    </a:cubicBezTo>
                    <a:lnTo>
                      <a:pt x="1568006" y="720596"/>
                    </a:lnTo>
                    <a:close/>
                    <a:moveTo>
                      <a:pt x="1652969" y="697260"/>
                    </a:moveTo>
                    <a:cubicBezTo>
                      <a:pt x="1648492" y="710214"/>
                      <a:pt x="1629156" y="732216"/>
                      <a:pt x="1611344" y="743647"/>
                    </a:cubicBezTo>
                    <a:lnTo>
                      <a:pt x="1653635" y="663732"/>
                    </a:lnTo>
                    <a:cubicBezTo>
                      <a:pt x="1655826" y="673923"/>
                      <a:pt x="1656112" y="688211"/>
                      <a:pt x="1652969" y="697260"/>
                    </a:cubicBezTo>
                    <a:close/>
                    <a:moveTo>
                      <a:pt x="1719263" y="428178"/>
                    </a:moveTo>
                    <a:cubicBezTo>
                      <a:pt x="1717453" y="426464"/>
                      <a:pt x="1715643" y="424654"/>
                      <a:pt x="1713833" y="422940"/>
                    </a:cubicBezTo>
                    <a:cubicBezTo>
                      <a:pt x="1695069" y="404937"/>
                      <a:pt x="1650968" y="362932"/>
                      <a:pt x="1656112" y="353026"/>
                    </a:cubicBezTo>
                    <a:cubicBezTo>
                      <a:pt x="1658112" y="349121"/>
                      <a:pt x="1661160" y="346835"/>
                      <a:pt x="1666018" y="345406"/>
                    </a:cubicBezTo>
                    <a:cubicBezTo>
                      <a:pt x="1686973" y="339310"/>
                      <a:pt x="1725263" y="353407"/>
                      <a:pt x="1751648" y="366266"/>
                    </a:cubicBezTo>
                    <a:lnTo>
                      <a:pt x="1719358" y="428178"/>
                    </a:lnTo>
                    <a:close/>
                    <a:moveTo>
                      <a:pt x="1863757" y="461706"/>
                    </a:moveTo>
                    <a:cubicBezTo>
                      <a:pt x="1858613" y="471517"/>
                      <a:pt x="1798892" y="459325"/>
                      <a:pt x="1773365" y="454086"/>
                    </a:cubicBezTo>
                    <a:cubicBezTo>
                      <a:pt x="1770983" y="453610"/>
                      <a:pt x="1768602" y="453134"/>
                      <a:pt x="1766316" y="452658"/>
                    </a:cubicBezTo>
                    <a:lnTo>
                      <a:pt x="1798606" y="390840"/>
                    </a:lnTo>
                    <a:cubicBezTo>
                      <a:pt x="1824038" y="405128"/>
                      <a:pt x="1857470" y="428559"/>
                      <a:pt x="1864328" y="449133"/>
                    </a:cubicBezTo>
                    <a:cubicBezTo>
                      <a:pt x="1865948" y="453991"/>
                      <a:pt x="1865757" y="457706"/>
                      <a:pt x="1863757" y="461611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6" name="Полилиния: фигура 155">
                <a:extLst>
                  <a:ext uri="{FF2B5EF4-FFF2-40B4-BE49-F238E27FC236}">
                    <a16:creationId xmlns:a16="http://schemas.microsoft.com/office/drawing/2014/main" id="{F2588644-849C-4CE2-B6B6-8886F1A4C719}"/>
                  </a:ext>
                </a:extLst>
              </p:cNvPr>
              <p:cNvSpPr/>
              <p:nvPr/>
            </p:nvSpPr>
            <p:spPr>
              <a:xfrm>
                <a:off x="8957691" y="6772275"/>
                <a:ext cx="130397" cy="133159"/>
              </a:xfrm>
              <a:custGeom>
                <a:avLst/>
                <a:gdLst>
                  <a:gd name="connsiteX0" fmla="*/ 16478 w 130397"/>
                  <a:gd name="connsiteY0" fmla="*/ 133160 h 133159"/>
                  <a:gd name="connsiteX1" fmla="*/ 113824 w 130397"/>
                  <a:gd name="connsiteY1" fmla="*/ 133160 h 133159"/>
                  <a:gd name="connsiteX2" fmla="*/ 87249 w 130397"/>
                  <a:gd name="connsiteY2" fmla="*/ 89630 h 133159"/>
                  <a:gd name="connsiteX3" fmla="*/ 130397 w 130397"/>
                  <a:gd name="connsiteY3" fmla="*/ 93726 h 133159"/>
                  <a:gd name="connsiteX4" fmla="*/ 130397 w 130397"/>
                  <a:gd name="connsiteY4" fmla="*/ 39529 h 133159"/>
                  <a:gd name="connsiteX5" fmla="*/ 81439 w 130397"/>
                  <a:gd name="connsiteY5" fmla="*/ 51721 h 133159"/>
                  <a:gd name="connsiteX6" fmla="*/ 94297 w 130397"/>
                  <a:gd name="connsiteY6" fmla="*/ 0 h 133159"/>
                  <a:gd name="connsiteX7" fmla="*/ 94297 w 130397"/>
                  <a:gd name="connsiteY7" fmla="*/ 0 h 133159"/>
                  <a:gd name="connsiteX8" fmla="*/ 36004 w 130397"/>
                  <a:gd name="connsiteY8" fmla="*/ 0 h 133159"/>
                  <a:gd name="connsiteX9" fmla="*/ 36004 w 130397"/>
                  <a:gd name="connsiteY9" fmla="*/ 0 h 133159"/>
                  <a:gd name="connsiteX10" fmla="*/ 48863 w 130397"/>
                  <a:gd name="connsiteY10" fmla="*/ 51721 h 133159"/>
                  <a:gd name="connsiteX11" fmla="*/ 0 w 130397"/>
                  <a:gd name="connsiteY11" fmla="*/ 39529 h 133159"/>
                  <a:gd name="connsiteX12" fmla="*/ 0 w 130397"/>
                  <a:gd name="connsiteY12" fmla="*/ 93726 h 133159"/>
                  <a:gd name="connsiteX13" fmla="*/ 43053 w 130397"/>
                  <a:gd name="connsiteY13" fmla="*/ 89630 h 133159"/>
                  <a:gd name="connsiteX14" fmla="*/ 16478 w 130397"/>
                  <a:gd name="connsiteY14" fmla="*/ 133160 h 133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0397" h="133159">
                    <a:moveTo>
                      <a:pt x="16478" y="133160"/>
                    </a:moveTo>
                    <a:lnTo>
                      <a:pt x="113824" y="133160"/>
                    </a:lnTo>
                    <a:lnTo>
                      <a:pt x="87249" y="89630"/>
                    </a:lnTo>
                    <a:lnTo>
                      <a:pt x="130397" y="93726"/>
                    </a:lnTo>
                    <a:lnTo>
                      <a:pt x="130397" y="39529"/>
                    </a:lnTo>
                    <a:lnTo>
                      <a:pt x="81439" y="51721"/>
                    </a:lnTo>
                    <a:lnTo>
                      <a:pt x="94297" y="0"/>
                    </a:lnTo>
                    <a:lnTo>
                      <a:pt x="94297" y="0"/>
                    </a:lnTo>
                    <a:lnTo>
                      <a:pt x="36004" y="0"/>
                    </a:lnTo>
                    <a:lnTo>
                      <a:pt x="36004" y="0"/>
                    </a:lnTo>
                    <a:lnTo>
                      <a:pt x="48863" y="51721"/>
                    </a:lnTo>
                    <a:lnTo>
                      <a:pt x="0" y="39529"/>
                    </a:lnTo>
                    <a:lnTo>
                      <a:pt x="0" y="93726"/>
                    </a:lnTo>
                    <a:lnTo>
                      <a:pt x="43053" y="89630"/>
                    </a:lnTo>
                    <a:lnTo>
                      <a:pt x="16478" y="13316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cxnSp>
        <p:nvCxnSpPr>
          <p:cNvPr id="157" name="Прямая соединительная линия 156">
            <a:extLst>
              <a:ext uri="{FF2B5EF4-FFF2-40B4-BE49-F238E27FC236}">
                <a16:creationId xmlns:a16="http://schemas.microsoft.com/office/drawing/2014/main" id="{2309A060-63AD-46AA-B3F2-0563AFFF7979}"/>
              </a:ext>
            </a:extLst>
          </p:cNvPr>
          <p:cNvCxnSpPr>
            <a:cxnSpLocks/>
          </p:cNvCxnSpPr>
          <p:nvPr userDrawn="1"/>
        </p:nvCxnSpPr>
        <p:spPr>
          <a:xfrm>
            <a:off x="1309688" y="2498373"/>
            <a:ext cx="26564764" cy="0"/>
          </a:xfrm>
          <a:prstGeom prst="line">
            <a:avLst/>
          </a:prstGeom>
          <a:ln>
            <a:solidFill>
              <a:srgbClr val="38FF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43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E17FC0C5-A414-4AE2-BD02-D45F0D25478C}"/>
              </a:ext>
            </a:extLst>
          </p:cNvPr>
          <p:cNvSpPr/>
          <p:nvPr userDrawn="1"/>
        </p:nvSpPr>
        <p:spPr>
          <a:xfrm>
            <a:off x="0" y="0"/>
            <a:ext cx="29259372" cy="1623888"/>
          </a:xfrm>
          <a:prstGeom prst="rect">
            <a:avLst/>
          </a:prstGeom>
          <a:gradFill>
            <a:gsLst>
              <a:gs pos="0">
                <a:srgbClr val="794CCA"/>
              </a:gs>
              <a:gs pos="100000">
                <a:srgbClr val="1896F4"/>
              </a:gs>
            </a:gsLst>
            <a:lin ang="17400000" scaled="0"/>
          </a:gradFill>
          <a:ln w="3562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9F841F-4AC6-48FE-A016-2DCF11BEB852}"/>
              </a:ext>
            </a:extLst>
          </p:cNvPr>
          <p:cNvSpPr txBox="1"/>
          <p:nvPr userDrawn="1"/>
        </p:nvSpPr>
        <p:spPr>
          <a:xfrm>
            <a:off x="27413875" y="15631881"/>
            <a:ext cx="655949" cy="530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F09B90E-B41F-46C9-8409-85DAE9A0C54A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81" name="Рисунок 79">
            <a:extLst>
              <a:ext uri="{FF2B5EF4-FFF2-40B4-BE49-F238E27FC236}">
                <a16:creationId xmlns:a16="http://schemas.microsoft.com/office/drawing/2014/main" id="{D728C7B8-165A-465A-A499-75A75EA97425}"/>
              </a:ext>
            </a:extLst>
          </p:cNvPr>
          <p:cNvGrpSpPr/>
          <p:nvPr/>
        </p:nvGrpSpPr>
        <p:grpSpPr>
          <a:xfrm>
            <a:off x="26974012" y="328608"/>
            <a:ext cx="979712" cy="966675"/>
            <a:chOff x="7543672" y="6772275"/>
            <a:chExt cx="2958396" cy="2919031"/>
          </a:xfrm>
          <a:solidFill>
            <a:srgbClr val="FFFFFF"/>
          </a:solidFill>
        </p:grpSpPr>
        <p:sp>
          <p:nvSpPr>
            <p:cNvPr id="82" name="Полилиния: фигура 81">
              <a:extLst>
                <a:ext uri="{FF2B5EF4-FFF2-40B4-BE49-F238E27FC236}">
                  <a16:creationId xmlns:a16="http://schemas.microsoft.com/office/drawing/2014/main" id="{ADE676BE-4A5F-4888-90D1-4E75BBB93318}"/>
                </a:ext>
              </a:extLst>
            </p:cNvPr>
            <p:cNvSpPr/>
            <p:nvPr/>
          </p:nvSpPr>
          <p:spPr>
            <a:xfrm>
              <a:off x="9408223" y="7073741"/>
              <a:ext cx="93249" cy="95250"/>
            </a:xfrm>
            <a:custGeom>
              <a:avLst/>
              <a:gdLst>
                <a:gd name="connsiteX0" fmla="*/ 11811 w 93249"/>
                <a:gd name="connsiteY0" fmla="*/ 95250 h 95250"/>
                <a:gd name="connsiteX1" fmla="*/ 81439 w 93249"/>
                <a:gd name="connsiteY1" fmla="*/ 95250 h 95250"/>
                <a:gd name="connsiteX2" fmla="*/ 62389 w 93249"/>
                <a:gd name="connsiteY2" fmla="*/ 64103 h 95250"/>
                <a:gd name="connsiteX3" fmla="*/ 93250 w 93249"/>
                <a:gd name="connsiteY3" fmla="*/ 66961 h 95250"/>
                <a:gd name="connsiteX4" fmla="*/ 93250 w 93249"/>
                <a:gd name="connsiteY4" fmla="*/ 28194 h 95250"/>
                <a:gd name="connsiteX5" fmla="*/ 58293 w 93249"/>
                <a:gd name="connsiteY5" fmla="*/ 36957 h 95250"/>
                <a:gd name="connsiteX6" fmla="*/ 67437 w 93249"/>
                <a:gd name="connsiteY6" fmla="*/ 0 h 95250"/>
                <a:gd name="connsiteX7" fmla="*/ 67437 w 93249"/>
                <a:gd name="connsiteY7" fmla="*/ 0 h 95250"/>
                <a:gd name="connsiteX8" fmla="*/ 25813 w 93249"/>
                <a:gd name="connsiteY8" fmla="*/ 0 h 95250"/>
                <a:gd name="connsiteX9" fmla="*/ 25813 w 93249"/>
                <a:gd name="connsiteY9" fmla="*/ 0 h 95250"/>
                <a:gd name="connsiteX10" fmla="*/ 34957 w 93249"/>
                <a:gd name="connsiteY10" fmla="*/ 36957 h 95250"/>
                <a:gd name="connsiteX11" fmla="*/ 0 w 93249"/>
                <a:gd name="connsiteY11" fmla="*/ 28194 h 95250"/>
                <a:gd name="connsiteX12" fmla="*/ 0 w 93249"/>
                <a:gd name="connsiteY12" fmla="*/ 66961 h 95250"/>
                <a:gd name="connsiteX13" fmla="*/ 30861 w 93249"/>
                <a:gd name="connsiteY13" fmla="*/ 64103 h 95250"/>
                <a:gd name="connsiteX14" fmla="*/ 11811 w 93249"/>
                <a:gd name="connsiteY14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249" h="95250">
                  <a:moveTo>
                    <a:pt x="11811" y="95250"/>
                  </a:moveTo>
                  <a:lnTo>
                    <a:pt x="81439" y="95250"/>
                  </a:lnTo>
                  <a:lnTo>
                    <a:pt x="62389" y="64103"/>
                  </a:lnTo>
                  <a:lnTo>
                    <a:pt x="93250" y="66961"/>
                  </a:lnTo>
                  <a:lnTo>
                    <a:pt x="93250" y="28194"/>
                  </a:lnTo>
                  <a:lnTo>
                    <a:pt x="58293" y="36957"/>
                  </a:lnTo>
                  <a:lnTo>
                    <a:pt x="67437" y="0"/>
                  </a:lnTo>
                  <a:lnTo>
                    <a:pt x="67437" y="0"/>
                  </a:lnTo>
                  <a:lnTo>
                    <a:pt x="25813" y="0"/>
                  </a:lnTo>
                  <a:lnTo>
                    <a:pt x="25813" y="0"/>
                  </a:lnTo>
                  <a:lnTo>
                    <a:pt x="34957" y="36957"/>
                  </a:lnTo>
                  <a:lnTo>
                    <a:pt x="0" y="28194"/>
                  </a:lnTo>
                  <a:lnTo>
                    <a:pt x="0" y="66961"/>
                  </a:lnTo>
                  <a:lnTo>
                    <a:pt x="30861" y="64103"/>
                  </a:lnTo>
                  <a:lnTo>
                    <a:pt x="11811" y="952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00329BCE-8593-472F-851D-73A728399F4F}"/>
                </a:ext>
              </a:extLst>
            </p:cNvPr>
            <p:cNvSpPr/>
            <p:nvPr/>
          </p:nvSpPr>
          <p:spPr>
            <a:xfrm>
              <a:off x="8544210" y="7073741"/>
              <a:ext cx="93345" cy="95250"/>
            </a:xfrm>
            <a:custGeom>
              <a:avLst/>
              <a:gdLst>
                <a:gd name="connsiteX0" fmla="*/ 11811 w 93345"/>
                <a:gd name="connsiteY0" fmla="*/ 95250 h 95250"/>
                <a:gd name="connsiteX1" fmla="*/ 81534 w 93345"/>
                <a:gd name="connsiteY1" fmla="*/ 95250 h 95250"/>
                <a:gd name="connsiteX2" fmla="*/ 62484 w 93345"/>
                <a:gd name="connsiteY2" fmla="*/ 64103 h 95250"/>
                <a:gd name="connsiteX3" fmla="*/ 93345 w 93345"/>
                <a:gd name="connsiteY3" fmla="*/ 66961 h 95250"/>
                <a:gd name="connsiteX4" fmla="*/ 93345 w 93345"/>
                <a:gd name="connsiteY4" fmla="*/ 28194 h 95250"/>
                <a:gd name="connsiteX5" fmla="*/ 58293 w 93345"/>
                <a:gd name="connsiteY5" fmla="*/ 36957 h 95250"/>
                <a:gd name="connsiteX6" fmla="*/ 67532 w 93345"/>
                <a:gd name="connsiteY6" fmla="*/ 0 h 95250"/>
                <a:gd name="connsiteX7" fmla="*/ 67532 w 93345"/>
                <a:gd name="connsiteY7" fmla="*/ 0 h 95250"/>
                <a:gd name="connsiteX8" fmla="*/ 25813 w 93345"/>
                <a:gd name="connsiteY8" fmla="*/ 0 h 95250"/>
                <a:gd name="connsiteX9" fmla="*/ 25813 w 93345"/>
                <a:gd name="connsiteY9" fmla="*/ 0 h 95250"/>
                <a:gd name="connsiteX10" fmla="*/ 35052 w 93345"/>
                <a:gd name="connsiteY10" fmla="*/ 36957 h 95250"/>
                <a:gd name="connsiteX11" fmla="*/ 0 w 93345"/>
                <a:gd name="connsiteY11" fmla="*/ 28194 h 95250"/>
                <a:gd name="connsiteX12" fmla="*/ 0 w 93345"/>
                <a:gd name="connsiteY12" fmla="*/ 66961 h 95250"/>
                <a:gd name="connsiteX13" fmla="*/ 30861 w 93345"/>
                <a:gd name="connsiteY13" fmla="*/ 64103 h 95250"/>
                <a:gd name="connsiteX14" fmla="*/ 11811 w 93345"/>
                <a:gd name="connsiteY14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45" h="95250">
                  <a:moveTo>
                    <a:pt x="11811" y="95250"/>
                  </a:moveTo>
                  <a:lnTo>
                    <a:pt x="81534" y="95250"/>
                  </a:lnTo>
                  <a:lnTo>
                    <a:pt x="62484" y="64103"/>
                  </a:lnTo>
                  <a:lnTo>
                    <a:pt x="93345" y="66961"/>
                  </a:lnTo>
                  <a:lnTo>
                    <a:pt x="93345" y="28194"/>
                  </a:lnTo>
                  <a:lnTo>
                    <a:pt x="58293" y="36957"/>
                  </a:lnTo>
                  <a:lnTo>
                    <a:pt x="67532" y="0"/>
                  </a:lnTo>
                  <a:lnTo>
                    <a:pt x="67532" y="0"/>
                  </a:lnTo>
                  <a:lnTo>
                    <a:pt x="25813" y="0"/>
                  </a:lnTo>
                  <a:lnTo>
                    <a:pt x="25813" y="0"/>
                  </a:lnTo>
                  <a:lnTo>
                    <a:pt x="35052" y="36957"/>
                  </a:lnTo>
                  <a:lnTo>
                    <a:pt x="0" y="28194"/>
                  </a:lnTo>
                  <a:lnTo>
                    <a:pt x="0" y="66961"/>
                  </a:lnTo>
                  <a:lnTo>
                    <a:pt x="30861" y="64103"/>
                  </a:lnTo>
                  <a:lnTo>
                    <a:pt x="11811" y="952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3B86132B-18DA-4AC0-A736-F75BFF6CC78F}"/>
                </a:ext>
              </a:extLst>
            </p:cNvPr>
            <p:cNvSpPr/>
            <p:nvPr/>
          </p:nvSpPr>
          <p:spPr>
            <a:xfrm>
              <a:off x="7931206" y="8790825"/>
              <a:ext cx="199628" cy="158246"/>
            </a:xfrm>
            <a:custGeom>
              <a:avLst/>
              <a:gdLst>
                <a:gd name="connsiteX0" fmla="*/ 110275 w 199628"/>
                <a:gd name="connsiteY0" fmla="*/ 156864 h 158246"/>
                <a:gd name="connsiteX1" fmla="*/ 199048 w 199628"/>
                <a:gd name="connsiteY1" fmla="*/ 63995 h 158246"/>
                <a:gd name="connsiteX2" fmla="*/ 194761 w 199628"/>
                <a:gd name="connsiteY2" fmla="*/ 48565 h 158246"/>
                <a:gd name="connsiteX3" fmla="*/ 89320 w 199628"/>
                <a:gd name="connsiteY3" fmla="*/ 1416 h 158246"/>
                <a:gd name="connsiteX4" fmla="*/ 20835 w 199628"/>
                <a:gd name="connsiteY4" fmla="*/ 36373 h 158246"/>
                <a:gd name="connsiteX5" fmla="*/ 20835 w 199628"/>
                <a:gd name="connsiteY5" fmla="*/ 36373 h 158246"/>
                <a:gd name="connsiteX6" fmla="*/ 547 w 199628"/>
                <a:gd name="connsiteY6" fmla="*/ 94190 h 158246"/>
                <a:gd name="connsiteX7" fmla="*/ 547 w 199628"/>
                <a:gd name="connsiteY7" fmla="*/ 94380 h 158246"/>
                <a:gd name="connsiteX8" fmla="*/ 4833 w 199628"/>
                <a:gd name="connsiteY8" fmla="*/ 109620 h 158246"/>
                <a:gd name="connsiteX9" fmla="*/ 110275 w 199628"/>
                <a:gd name="connsiteY9" fmla="*/ 156864 h 158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628" h="158246">
                  <a:moveTo>
                    <a:pt x="110275" y="156864"/>
                  </a:moveTo>
                  <a:cubicBezTo>
                    <a:pt x="165139" y="148673"/>
                    <a:pt x="204953" y="106953"/>
                    <a:pt x="199048" y="63995"/>
                  </a:cubicBezTo>
                  <a:cubicBezTo>
                    <a:pt x="198286" y="58662"/>
                    <a:pt x="196857" y="53423"/>
                    <a:pt x="194761" y="48565"/>
                  </a:cubicBezTo>
                  <a:cubicBezTo>
                    <a:pt x="180283" y="14180"/>
                    <a:pt x="135897" y="-5632"/>
                    <a:pt x="89320" y="1416"/>
                  </a:cubicBezTo>
                  <a:cubicBezTo>
                    <a:pt x="61983" y="5512"/>
                    <a:pt x="37694" y="17990"/>
                    <a:pt x="20835" y="36373"/>
                  </a:cubicBezTo>
                  <a:lnTo>
                    <a:pt x="20835" y="36373"/>
                  </a:lnTo>
                  <a:cubicBezTo>
                    <a:pt x="5023" y="53708"/>
                    <a:pt x="-2120" y="74187"/>
                    <a:pt x="547" y="94190"/>
                  </a:cubicBezTo>
                  <a:lnTo>
                    <a:pt x="547" y="94380"/>
                  </a:lnTo>
                  <a:cubicBezTo>
                    <a:pt x="1309" y="99619"/>
                    <a:pt x="2737" y="104762"/>
                    <a:pt x="4833" y="109620"/>
                  </a:cubicBezTo>
                  <a:cubicBezTo>
                    <a:pt x="19311" y="144005"/>
                    <a:pt x="63697" y="163817"/>
                    <a:pt x="110275" y="1568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6" name="Полилиния: фигура 85">
              <a:extLst>
                <a:ext uri="{FF2B5EF4-FFF2-40B4-BE49-F238E27FC236}">
                  <a16:creationId xmlns:a16="http://schemas.microsoft.com/office/drawing/2014/main" id="{B2D7FC9C-B4AD-4104-8762-5CDAE2B0B2A2}"/>
                </a:ext>
              </a:extLst>
            </p:cNvPr>
            <p:cNvSpPr/>
            <p:nvPr/>
          </p:nvSpPr>
          <p:spPr>
            <a:xfrm>
              <a:off x="8057387" y="8868147"/>
              <a:ext cx="195652" cy="158330"/>
            </a:xfrm>
            <a:custGeom>
              <a:avLst/>
              <a:gdLst>
                <a:gd name="connsiteX0" fmla="*/ 102775 w 195652"/>
                <a:gd name="connsiteY0" fmla="*/ 9 h 158330"/>
                <a:gd name="connsiteX1" fmla="*/ 0 w 195652"/>
                <a:gd name="connsiteY1" fmla="*/ 106498 h 158330"/>
                <a:gd name="connsiteX2" fmla="*/ 857 w 195652"/>
                <a:gd name="connsiteY2" fmla="*/ 109737 h 158330"/>
                <a:gd name="connsiteX3" fmla="*/ 106299 w 195652"/>
                <a:gd name="connsiteY3" fmla="*/ 156885 h 158330"/>
                <a:gd name="connsiteX4" fmla="*/ 195072 w 195652"/>
                <a:gd name="connsiteY4" fmla="*/ 64017 h 158330"/>
                <a:gd name="connsiteX5" fmla="*/ 190881 w 195652"/>
                <a:gd name="connsiteY5" fmla="*/ 48586 h 158330"/>
                <a:gd name="connsiteX6" fmla="*/ 102775 w 195652"/>
                <a:gd name="connsiteY6" fmla="*/ 9 h 158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652" h="158330">
                  <a:moveTo>
                    <a:pt x="102775" y="9"/>
                  </a:moveTo>
                  <a:cubicBezTo>
                    <a:pt x="100013" y="49253"/>
                    <a:pt x="57912" y="93163"/>
                    <a:pt x="0" y="106498"/>
                  </a:cubicBezTo>
                  <a:cubicBezTo>
                    <a:pt x="381" y="107546"/>
                    <a:pt x="476" y="108689"/>
                    <a:pt x="857" y="109737"/>
                  </a:cubicBezTo>
                  <a:cubicBezTo>
                    <a:pt x="15240" y="144122"/>
                    <a:pt x="59722" y="164029"/>
                    <a:pt x="106299" y="156885"/>
                  </a:cubicBezTo>
                  <a:cubicBezTo>
                    <a:pt x="161163" y="148694"/>
                    <a:pt x="200977" y="106975"/>
                    <a:pt x="195072" y="64017"/>
                  </a:cubicBezTo>
                  <a:cubicBezTo>
                    <a:pt x="194310" y="58683"/>
                    <a:pt x="192881" y="53444"/>
                    <a:pt x="190881" y="48586"/>
                  </a:cubicBezTo>
                  <a:cubicBezTo>
                    <a:pt x="178213" y="18583"/>
                    <a:pt x="142780" y="-467"/>
                    <a:pt x="102775" y="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7" name="Полилиния: фигура 86">
              <a:extLst>
                <a:ext uri="{FF2B5EF4-FFF2-40B4-BE49-F238E27FC236}">
                  <a16:creationId xmlns:a16="http://schemas.microsoft.com/office/drawing/2014/main" id="{D92DF66A-5B08-4559-B30B-901340921FE9}"/>
                </a:ext>
              </a:extLst>
            </p:cNvPr>
            <p:cNvSpPr/>
            <p:nvPr/>
          </p:nvSpPr>
          <p:spPr>
            <a:xfrm>
              <a:off x="8131968" y="8753296"/>
              <a:ext cx="183821" cy="141243"/>
            </a:xfrm>
            <a:custGeom>
              <a:avLst/>
              <a:gdLst>
                <a:gd name="connsiteX0" fmla="*/ 138303 w 183821"/>
                <a:gd name="connsiteY0" fmla="*/ 141243 h 141243"/>
                <a:gd name="connsiteX1" fmla="*/ 183261 w 183821"/>
                <a:gd name="connsiteY1" fmla="*/ 63995 h 141243"/>
                <a:gd name="connsiteX2" fmla="*/ 178975 w 183821"/>
                <a:gd name="connsiteY2" fmla="*/ 48565 h 141243"/>
                <a:gd name="connsiteX3" fmla="*/ 73533 w 183821"/>
                <a:gd name="connsiteY3" fmla="*/ 1416 h 141243"/>
                <a:gd name="connsiteX4" fmla="*/ 5048 w 183821"/>
                <a:gd name="connsiteY4" fmla="*/ 36373 h 141243"/>
                <a:gd name="connsiteX5" fmla="*/ 5048 w 183821"/>
                <a:gd name="connsiteY5" fmla="*/ 36373 h 141243"/>
                <a:gd name="connsiteX6" fmla="*/ 0 w 183821"/>
                <a:gd name="connsiteY6" fmla="*/ 43041 h 141243"/>
                <a:gd name="connsiteX7" fmla="*/ 21622 w 183821"/>
                <a:gd name="connsiteY7" fmla="*/ 74473 h 141243"/>
                <a:gd name="connsiteX8" fmla="*/ 24575 w 183821"/>
                <a:gd name="connsiteY8" fmla="*/ 85236 h 141243"/>
                <a:gd name="connsiteX9" fmla="*/ 138208 w 183821"/>
                <a:gd name="connsiteY9" fmla="*/ 141243 h 14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821" h="141243">
                  <a:moveTo>
                    <a:pt x="138303" y="141243"/>
                  </a:moveTo>
                  <a:cubicBezTo>
                    <a:pt x="168688" y="123527"/>
                    <a:pt x="187357" y="94190"/>
                    <a:pt x="183261" y="63995"/>
                  </a:cubicBezTo>
                  <a:cubicBezTo>
                    <a:pt x="182499" y="58662"/>
                    <a:pt x="181070" y="53423"/>
                    <a:pt x="178975" y="48565"/>
                  </a:cubicBezTo>
                  <a:cubicBezTo>
                    <a:pt x="164592" y="14180"/>
                    <a:pt x="120110" y="-5632"/>
                    <a:pt x="73533" y="1416"/>
                  </a:cubicBezTo>
                  <a:cubicBezTo>
                    <a:pt x="46196" y="5512"/>
                    <a:pt x="21908" y="17990"/>
                    <a:pt x="5048" y="36373"/>
                  </a:cubicBezTo>
                  <a:lnTo>
                    <a:pt x="5048" y="36373"/>
                  </a:lnTo>
                  <a:cubicBezTo>
                    <a:pt x="3143" y="38469"/>
                    <a:pt x="1715" y="40754"/>
                    <a:pt x="0" y="43041"/>
                  </a:cubicBezTo>
                  <a:cubicBezTo>
                    <a:pt x="9239" y="52089"/>
                    <a:pt x="16669" y="62662"/>
                    <a:pt x="21622" y="74473"/>
                  </a:cubicBezTo>
                  <a:cubicBezTo>
                    <a:pt x="23050" y="77902"/>
                    <a:pt x="23527" y="81617"/>
                    <a:pt x="24575" y="85236"/>
                  </a:cubicBezTo>
                  <a:cubicBezTo>
                    <a:pt x="72962" y="83903"/>
                    <a:pt x="117348" y="105620"/>
                    <a:pt x="138208" y="14124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8" name="Полилиния: фигура 87">
              <a:extLst>
                <a:ext uri="{FF2B5EF4-FFF2-40B4-BE49-F238E27FC236}">
                  <a16:creationId xmlns:a16="http://schemas.microsoft.com/office/drawing/2014/main" id="{1F26CF8E-B321-4752-8072-F6365575D3D4}"/>
                </a:ext>
              </a:extLst>
            </p:cNvPr>
            <p:cNvSpPr/>
            <p:nvPr/>
          </p:nvSpPr>
          <p:spPr>
            <a:xfrm>
              <a:off x="9418415" y="7630763"/>
              <a:ext cx="150875" cy="86772"/>
            </a:xfrm>
            <a:custGeom>
              <a:avLst/>
              <a:gdLst>
                <a:gd name="connsiteX0" fmla="*/ 100394 w 150875"/>
                <a:gd name="connsiteY0" fmla="*/ 0 h 86772"/>
                <a:gd name="connsiteX1" fmla="*/ 0 w 150875"/>
                <a:gd name="connsiteY1" fmla="*/ 58960 h 86772"/>
                <a:gd name="connsiteX2" fmla="*/ 150876 w 150875"/>
                <a:gd name="connsiteY2" fmla="*/ 86773 h 86772"/>
                <a:gd name="connsiteX3" fmla="*/ 150876 w 150875"/>
                <a:gd name="connsiteY3" fmla="*/ 86773 h 86772"/>
                <a:gd name="connsiteX4" fmla="*/ 100298 w 150875"/>
                <a:gd name="connsiteY4" fmla="*/ 0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5" h="86772">
                  <a:moveTo>
                    <a:pt x="100394" y="0"/>
                  </a:moveTo>
                  <a:cubicBezTo>
                    <a:pt x="83249" y="3048"/>
                    <a:pt x="25051" y="28194"/>
                    <a:pt x="0" y="58960"/>
                  </a:cubicBezTo>
                  <a:cubicBezTo>
                    <a:pt x="38195" y="47149"/>
                    <a:pt x="104680" y="46292"/>
                    <a:pt x="150876" y="86773"/>
                  </a:cubicBezTo>
                  <a:lnTo>
                    <a:pt x="150876" y="86773"/>
                  </a:lnTo>
                  <a:cubicBezTo>
                    <a:pt x="150876" y="43434"/>
                    <a:pt x="113443" y="4953"/>
                    <a:pt x="10029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89" name="Полилиния: фигура 88">
              <a:extLst>
                <a:ext uri="{FF2B5EF4-FFF2-40B4-BE49-F238E27FC236}">
                  <a16:creationId xmlns:a16="http://schemas.microsoft.com/office/drawing/2014/main" id="{8436F51B-BA8A-44FE-8CC9-1B4B5BDE7CA1}"/>
                </a:ext>
              </a:extLst>
            </p:cNvPr>
            <p:cNvSpPr/>
            <p:nvPr/>
          </p:nvSpPr>
          <p:spPr>
            <a:xfrm>
              <a:off x="8330788" y="7425594"/>
              <a:ext cx="1387667" cy="714851"/>
            </a:xfrm>
            <a:custGeom>
              <a:avLst/>
              <a:gdLst>
                <a:gd name="connsiteX0" fmla="*/ 1285651 w 1387667"/>
                <a:gd name="connsiteY0" fmla="*/ 171450 h 714851"/>
                <a:gd name="connsiteX1" fmla="*/ 1358232 w 1387667"/>
                <a:gd name="connsiteY1" fmla="*/ 226028 h 714851"/>
                <a:gd name="connsiteX2" fmla="*/ 1386235 w 1387667"/>
                <a:gd name="connsiteY2" fmla="*/ 124016 h 714851"/>
                <a:gd name="connsiteX3" fmla="*/ 1386235 w 1387667"/>
                <a:gd name="connsiteY3" fmla="*/ 124016 h 714851"/>
                <a:gd name="connsiteX4" fmla="*/ 787303 w 1387667"/>
                <a:gd name="connsiteY4" fmla="*/ 0 h 714851"/>
                <a:gd name="connsiteX5" fmla="*/ 905508 w 1387667"/>
                <a:gd name="connsiteY5" fmla="*/ 151543 h 714851"/>
                <a:gd name="connsiteX6" fmla="*/ 693863 w 1387667"/>
                <a:gd name="connsiteY6" fmla="*/ 635413 h 714851"/>
                <a:gd name="connsiteX7" fmla="*/ 482217 w 1387667"/>
                <a:gd name="connsiteY7" fmla="*/ 151543 h 714851"/>
                <a:gd name="connsiteX8" fmla="*/ 600423 w 1387667"/>
                <a:gd name="connsiteY8" fmla="*/ 0 h 714851"/>
                <a:gd name="connsiteX9" fmla="*/ 1395 w 1387667"/>
                <a:gd name="connsiteY9" fmla="*/ 124016 h 714851"/>
                <a:gd name="connsiteX10" fmla="*/ 29494 w 1387667"/>
                <a:gd name="connsiteY10" fmla="*/ 226028 h 714851"/>
                <a:gd name="connsiteX11" fmla="*/ 102075 w 1387667"/>
                <a:gd name="connsiteY11" fmla="*/ 171450 h 714851"/>
                <a:gd name="connsiteX12" fmla="*/ 390111 w 1387667"/>
                <a:gd name="connsiteY12" fmla="*/ 707708 h 714851"/>
                <a:gd name="connsiteX13" fmla="*/ 392873 w 1387667"/>
                <a:gd name="connsiteY13" fmla="*/ 714851 h 714851"/>
                <a:gd name="connsiteX14" fmla="*/ 994758 w 1387667"/>
                <a:gd name="connsiteY14" fmla="*/ 714851 h 714851"/>
                <a:gd name="connsiteX15" fmla="*/ 997615 w 1387667"/>
                <a:gd name="connsiteY15" fmla="*/ 707708 h 714851"/>
                <a:gd name="connsiteX16" fmla="*/ 1285556 w 1387667"/>
                <a:gd name="connsiteY16" fmla="*/ 171450 h 71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87667" h="714851">
                  <a:moveTo>
                    <a:pt x="1285651" y="171450"/>
                  </a:moveTo>
                  <a:cubicBezTo>
                    <a:pt x="1338420" y="179451"/>
                    <a:pt x="1355088" y="215170"/>
                    <a:pt x="1358232" y="226028"/>
                  </a:cubicBezTo>
                  <a:cubicBezTo>
                    <a:pt x="1376139" y="210979"/>
                    <a:pt x="1392712" y="158496"/>
                    <a:pt x="1386235" y="124016"/>
                  </a:cubicBezTo>
                  <a:lnTo>
                    <a:pt x="1386235" y="124016"/>
                  </a:lnTo>
                  <a:cubicBezTo>
                    <a:pt x="1355850" y="-38671"/>
                    <a:pt x="977708" y="69152"/>
                    <a:pt x="787303" y="0"/>
                  </a:cubicBezTo>
                  <a:cubicBezTo>
                    <a:pt x="783684" y="47435"/>
                    <a:pt x="845882" y="123444"/>
                    <a:pt x="905508" y="151543"/>
                  </a:cubicBezTo>
                  <a:cubicBezTo>
                    <a:pt x="803686" y="239935"/>
                    <a:pt x="712246" y="417957"/>
                    <a:pt x="693863" y="635413"/>
                  </a:cubicBezTo>
                  <a:cubicBezTo>
                    <a:pt x="675480" y="417957"/>
                    <a:pt x="584040" y="239935"/>
                    <a:pt x="482217" y="151543"/>
                  </a:cubicBezTo>
                  <a:cubicBezTo>
                    <a:pt x="541749" y="123444"/>
                    <a:pt x="604137" y="47435"/>
                    <a:pt x="600423" y="0"/>
                  </a:cubicBezTo>
                  <a:cubicBezTo>
                    <a:pt x="410018" y="69056"/>
                    <a:pt x="31875" y="-38671"/>
                    <a:pt x="1395" y="124016"/>
                  </a:cubicBezTo>
                  <a:cubicBezTo>
                    <a:pt x="-4986" y="158401"/>
                    <a:pt x="11587" y="210884"/>
                    <a:pt x="29494" y="226028"/>
                  </a:cubicBezTo>
                  <a:cubicBezTo>
                    <a:pt x="32733" y="215075"/>
                    <a:pt x="49401" y="179451"/>
                    <a:pt x="102075" y="171450"/>
                  </a:cubicBezTo>
                  <a:cubicBezTo>
                    <a:pt x="368489" y="131159"/>
                    <a:pt x="590898" y="541782"/>
                    <a:pt x="390111" y="707708"/>
                  </a:cubicBezTo>
                  <a:cubicBezTo>
                    <a:pt x="387063" y="710184"/>
                    <a:pt x="388777" y="714851"/>
                    <a:pt x="392873" y="714851"/>
                  </a:cubicBezTo>
                  <a:lnTo>
                    <a:pt x="994758" y="714851"/>
                  </a:lnTo>
                  <a:cubicBezTo>
                    <a:pt x="998853" y="714851"/>
                    <a:pt x="1000568" y="710184"/>
                    <a:pt x="997615" y="707708"/>
                  </a:cubicBezTo>
                  <a:cubicBezTo>
                    <a:pt x="796828" y="541687"/>
                    <a:pt x="1019237" y="131159"/>
                    <a:pt x="1285556" y="1714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0" name="Полилиния: фигура 89">
              <a:extLst>
                <a:ext uri="{FF2B5EF4-FFF2-40B4-BE49-F238E27FC236}">
                  <a16:creationId xmlns:a16="http://schemas.microsoft.com/office/drawing/2014/main" id="{E1E96499-E49B-495C-8510-BE53A441489A}"/>
                </a:ext>
              </a:extLst>
            </p:cNvPr>
            <p:cNvSpPr/>
            <p:nvPr/>
          </p:nvSpPr>
          <p:spPr>
            <a:xfrm>
              <a:off x="9609007" y="7062438"/>
              <a:ext cx="433355" cy="415257"/>
            </a:xfrm>
            <a:custGeom>
              <a:avLst/>
              <a:gdLst>
                <a:gd name="connsiteX0" fmla="*/ 172786 w 433355"/>
                <a:gd name="connsiteY0" fmla="*/ 113792 h 415257"/>
                <a:gd name="connsiteX1" fmla="*/ 172786 w 433355"/>
                <a:gd name="connsiteY1" fmla="*/ 113792 h 415257"/>
                <a:gd name="connsiteX2" fmla="*/ 324234 w 433355"/>
                <a:gd name="connsiteY2" fmla="*/ 195802 h 415257"/>
                <a:gd name="connsiteX3" fmla="*/ 230794 w 433355"/>
                <a:gd name="connsiteY3" fmla="*/ 360394 h 415257"/>
                <a:gd name="connsiteX4" fmla="*/ 275275 w 433355"/>
                <a:gd name="connsiteY4" fmla="*/ 415258 h 415257"/>
                <a:gd name="connsiteX5" fmla="*/ 377574 w 433355"/>
                <a:gd name="connsiteY5" fmla="*/ 383635 h 415257"/>
                <a:gd name="connsiteX6" fmla="*/ 432533 w 433355"/>
                <a:gd name="connsiteY6" fmla="*/ 170465 h 415257"/>
                <a:gd name="connsiteX7" fmla="*/ 282038 w 433355"/>
                <a:gd name="connsiteY7" fmla="*/ 113792 h 415257"/>
                <a:gd name="connsiteX8" fmla="*/ 83251 w 433355"/>
                <a:gd name="connsiteY8" fmla="*/ 71596 h 415257"/>
                <a:gd name="connsiteX9" fmla="*/ 193 w 433355"/>
                <a:gd name="connsiteY9" fmla="*/ 295433 h 415257"/>
                <a:gd name="connsiteX10" fmla="*/ 670 w 433355"/>
                <a:gd name="connsiteY10" fmla="*/ 316484 h 415257"/>
                <a:gd name="connsiteX11" fmla="*/ 172786 w 433355"/>
                <a:gd name="connsiteY11" fmla="*/ 113792 h 41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355" h="415257">
                  <a:moveTo>
                    <a:pt x="172786" y="113792"/>
                  </a:moveTo>
                  <a:lnTo>
                    <a:pt x="172786" y="113792"/>
                  </a:lnTo>
                  <a:cubicBezTo>
                    <a:pt x="168024" y="98456"/>
                    <a:pt x="324234" y="98075"/>
                    <a:pt x="324234" y="195802"/>
                  </a:cubicBezTo>
                  <a:cubicBezTo>
                    <a:pt x="324234" y="261334"/>
                    <a:pt x="230794" y="292385"/>
                    <a:pt x="230794" y="360394"/>
                  </a:cubicBezTo>
                  <a:cubicBezTo>
                    <a:pt x="230794" y="392017"/>
                    <a:pt x="264893" y="415258"/>
                    <a:pt x="275275" y="415258"/>
                  </a:cubicBezTo>
                  <a:cubicBezTo>
                    <a:pt x="251177" y="306101"/>
                    <a:pt x="350713" y="363251"/>
                    <a:pt x="377574" y="383635"/>
                  </a:cubicBezTo>
                  <a:cubicBezTo>
                    <a:pt x="324139" y="236855"/>
                    <a:pt x="444344" y="237807"/>
                    <a:pt x="432533" y="170465"/>
                  </a:cubicBezTo>
                  <a:cubicBezTo>
                    <a:pt x="424342" y="123412"/>
                    <a:pt x="319852" y="137604"/>
                    <a:pt x="282038" y="113792"/>
                  </a:cubicBezTo>
                  <a:cubicBezTo>
                    <a:pt x="214982" y="71596"/>
                    <a:pt x="135544" y="-92806"/>
                    <a:pt x="83251" y="71596"/>
                  </a:cubicBezTo>
                  <a:cubicBezTo>
                    <a:pt x="180787" y="162179"/>
                    <a:pt x="124018" y="295433"/>
                    <a:pt x="193" y="295433"/>
                  </a:cubicBezTo>
                  <a:cubicBezTo>
                    <a:pt x="193" y="295433"/>
                    <a:pt x="-473" y="314960"/>
                    <a:pt x="670" y="316484"/>
                  </a:cubicBezTo>
                  <a:cubicBezTo>
                    <a:pt x="148307" y="309245"/>
                    <a:pt x="199837" y="200755"/>
                    <a:pt x="172786" y="1137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1" name="Полилиния: фигура 90">
              <a:extLst>
                <a:ext uri="{FF2B5EF4-FFF2-40B4-BE49-F238E27FC236}">
                  <a16:creationId xmlns:a16="http://schemas.microsoft.com/office/drawing/2014/main" id="{6F056DBA-E6B1-4616-8955-23611FBDC81C}"/>
                </a:ext>
              </a:extLst>
            </p:cNvPr>
            <p:cNvSpPr/>
            <p:nvPr/>
          </p:nvSpPr>
          <p:spPr>
            <a:xfrm>
              <a:off x="8003416" y="7062480"/>
              <a:ext cx="433371" cy="415215"/>
            </a:xfrm>
            <a:custGeom>
              <a:avLst/>
              <a:gdLst>
                <a:gd name="connsiteX0" fmla="*/ 55686 w 433371"/>
                <a:gd name="connsiteY0" fmla="*/ 383593 h 415215"/>
                <a:gd name="connsiteX1" fmla="*/ 55686 w 433371"/>
                <a:gd name="connsiteY1" fmla="*/ 383593 h 415215"/>
                <a:gd name="connsiteX2" fmla="*/ 158080 w 433371"/>
                <a:gd name="connsiteY2" fmla="*/ 415216 h 415215"/>
                <a:gd name="connsiteX3" fmla="*/ 202562 w 433371"/>
                <a:gd name="connsiteY3" fmla="*/ 360352 h 415215"/>
                <a:gd name="connsiteX4" fmla="*/ 109121 w 433371"/>
                <a:gd name="connsiteY4" fmla="*/ 195760 h 415215"/>
                <a:gd name="connsiteX5" fmla="*/ 260569 w 433371"/>
                <a:gd name="connsiteY5" fmla="*/ 113749 h 415215"/>
                <a:gd name="connsiteX6" fmla="*/ 432781 w 433371"/>
                <a:gd name="connsiteY6" fmla="*/ 316441 h 415215"/>
                <a:gd name="connsiteX7" fmla="*/ 433162 w 433371"/>
                <a:gd name="connsiteY7" fmla="*/ 295391 h 415215"/>
                <a:gd name="connsiteX8" fmla="*/ 350104 w 433371"/>
                <a:gd name="connsiteY8" fmla="*/ 71554 h 415215"/>
                <a:gd name="connsiteX9" fmla="*/ 151317 w 433371"/>
                <a:gd name="connsiteY9" fmla="*/ 113749 h 415215"/>
                <a:gd name="connsiteX10" fmla="*/ 822 w 433371"/>
                <a:gd name="connsiteY10" fmla="*/ 170423 h 415215"/>
                <a:gd name="connsiteX11" fmla="*/ 55782 w 433371"/>
                <a:gd name="connsiteY11" fmla="*/ 383593 h 41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371" h="415215">
                  <a:moveTo>
                    <a:pt x="55686" y="383593"/>
                  </a:moveTo>
                  <a:lnTo>
                    <a:pt x="55686" y="383593"/>
                  </a:lnTo>
                  <a:cubicBezTo>
                    <a:pt x="82547" y="363209"/>
                    <a:pt x="182083" y="306059"/>
                    <a:pt x="158080" y="415216"/>
                  </a:cubicBezTo>
                  <a:cubicBezTo>
                    <a:pt x="168462" y="415216"/>
                    <a:pt x="202562" y="391975"/>
                    <a:pt x="202562" y="360352"/>
                  </a:cubicBezTo>
                  <a:cubicBezTo>
                    <a:pt x="202562" y="292343"/>
                    <a:pt x="109121" y="261292"/>
                    <a:pt x="109121" y="195760"/>
                  </a:cubicBezTo>
                  <a:cubicBezTo>
                    <a:pt x="109121" y="98033"/>
                    <a:pt x="265332" y="98414"/>
                    <a:pt x="260569" y="113749"/>
                  </a:cubicBezTo>
                  <a:cubicBezTo>
                    <a:pt x="233613" y="200617"/>
                    <a:pt x="285048" y="309202"/>
                    <a:pt x="432781" y="316441"/>
                  </a:cubicBezTo>
                  <a:cubicBezTo>
                    <a:pt x="433829" y="314917"/>
                    <a:pt x="433162" y="295391"/>
                    <a:pt x="433162" y="295391"/>
                  </a:cubicBezTo>
                  <a:cubicBezTo>
                    <a:pt x="309432" y="295391"/>
                    <a:pt x="252663" y="162136"/>
                    <a:pt x="350104" y="71554"/>
                  </a:cubicBezTo>
                  <a:cubicBezTo>
                    <a:pt x="297812" y="-92753"/>
                    <a:pt x="218373" y="71554"/>
                    <a:pt x="151317" y="113749"/>
                  </a:cubicBezTo>
                  <a:cubicBezTo>
                    <a:pt x="113503" y="137562"/>
                    <a:pt x="9014" y="123370"/>
                    <a:pt x="822" y="170423"/>
                  </a:cubicBezTo>
                  <a:cubicBezTo>
                    <a:pt x="-10989" y="237765"/>
                    <a:pt x="109217" y="236812"/>
                    <a:pt x="55782" y="3835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2" name="Полилиния: фигура 91">
              <a:extLst>
                <a:ext uri="{FF2B5EF4-FFF2-40B4-BE49-F238E27FC236}">
                  <a16:creationId xmlns:a16="http://schemas.microsoft.com/office/drawing/2014/main" id="{12AA75B9-07AA-43DE-BDE1-3A8E34D7A4A6}"/>
                </a:ext>
              </a:extLst>
            </p:cNvPr>
            <p:cNvSpPr/>
            <p:nvPr/>
          </p:nvSpPr>
          <p:spPr>
            <a:xfrm>
              <a:off x="8478393" y="7630763"/>
              <a:ext cx="150875" cy="86772"/>
            </a:xfrm>
            <a:custGeom>
              <a:avLst/>
              <a:gdLst>
                <a:gd name="connsiteX0" fmla="*/ 0 w 150875"/>
                <a:gd name="connsiteY0" fmla="*/ 86773 h 86772"/>
                <a:gd name="connsiteX1" fmla="*/ 0 w 150875"/>
                <a:gd name="connsiteY1" fmla="*/ 86773 h 86772"/>
                <a:gd name="connsiteX2" fmla="*/ 150876 w 150875"/>
                <a:gd name="connsiteY2" fmla="*/ 58960 h 86772"/>
                <a:gd name="connsiteX3" fmla="*/ 50578 w 150875"/>
                <a:gd name="connsiteY3" fmla="*/ 0 h 86772"/>
                <a:gd name="connsiteX4" fmla="*/ 0 w 150875"/>
                <a:gd name="connsiteY4" fmla="*/ 86773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5" h="86772">
                  <a:moveTo>
                    <a:pt x="0" y="86773"/>
                  </a:moveTo>
                  <a:lnTo>
                    <a:pt x="0" y="86773"/>
                  </a:lnTo>
                  <a:cubicBezTo>
                    <a:pt x="46292" y="46196"/>
                    <a:pt x="112776" y="47149"/>
                    <a:pt x="150876" y="58960"/>
                  </a:cubicBezTo>
                  <a:cubicBezTo>
                    <a:pt x="126016" y="28289"/>
                    <a:pt x="67627" y="3048"/>
                    <a:pt x="50578" y="0"/>
                  </a:cubicBezTo>
                  <a:cubicBezTo>
                    <a:pt x="37528" y="4858"/>
                    <a:pt x="0" y="43434"/>
                    <a:pt x="0" y="8677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3" name="Полилиния: фигура 92">
              <a:extLst>
                <a:ext uri="{FF2B5EF4-FFF2-40B4-BE49-F238E27FC236}">
                  <a16:creationId xmlns:a16="http://schemas.microsoft.com/office/drawing/2014/main" id="{833A5339-A466-4C49-8865-BCD05DC706E6}"/>
                </a:ext>
              </a:extLst>
            </p:cNvPr>
            <p:cNvSpPr/>
            <p:nvPr/>
          </p:nvSpPr>
          <p:spPr>
            <a:xfrm>
              <a:off x="8495347" y="7378922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  <a:gd name="connsiteX3" fmla="*/ 0 w 9525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4" name="Полилиния: фигура 93">
              <a:extLst>
                <a:ext uri="{FF2B5EF4-FFF2-40B4-BE49-F238E27FC236}">
                  <a16:creationId xmlns:a16="http://schemas.microsoft.com/office/drawing/2014/main" id="{172CA7E2-685E-4466-960E-F5264EC03A83}"/>
                </a:ext>
              </a:extLst>
            </p:cNvPr>
            <p:cNvSpPr/>
            <p:nvPr/>
          </p:nvSpPr>
          <p:spPr>
            <a:xfrm>
              <a:off x="8443200" y="6919912"/>
              <a:ext cx="1159703" cy="459105"/>
            </a:xfrm>
            <a:custGeom>
              <a:avLst/>
              <a:gdLst>
                <a:gd name="connsiteX0" fmla="*/ 52147 w 1159703"/>
                <a:gd name="connsiteY0" fmla="*/ 459010 h 459105"/>
                <a:gd name="connsiteX1" fmla="*/ 243218 w 1159703"/>
                <a:gd name="connsiteY1" fmla="*/ 459010 h 459105"/>
                <a:gd name="connsiteX2" fmla="*/ 498012 w 1159703"/>
                <a:gd name="connsiteY2" fmla="*/ 274892 h 459105"/>
                <a:gd name="connsiteX3" fmla="*/ 661461 w 1159703"/>
                <a:gd name="connsiteY3" fmla="*/ 274892 h 459105"/>
                <a:gd name="connsiteX4" fmla="*/ 916255 w 1159703"/>
                <a:gd name="connsiteY4" fmla="*/ 459010 h 459105"/>
                <a:gd name="connsiteX5" fmla="*/ 1107326 w 1159703"/>
                <a:gd name="connsiteY5" fmla="*/ 459010 h 459105"/>
                <a:gd name="connsiteX6" fmla="*/ 1149141 w 1159703"/>
                <a:gd name="connsiteY6" fmla="*/ 391192 h 459105"/>
                <a:gd name="connsiteX7" fmla="*/ 1084466 w 1159703"/>
                <a:gd name="connsiteY7" fmla="*/ 272701 h 459105"/>
                <a:gd name="connsiteX8" fmla="*/ 1011791 w 1159703"/>
                <a:gd name="connsiteY8" fmla="*/ 338614 h 459105"/>
                <a:gd name="connsiteX9" fmla="*/ 939020 w 1159703"/>
                <a:gd name="connsiteY9" fmla="*/ 272701 h 459105"/>
                <a:gd name="connsiteX10" fmla="*/ 874345 w 1159703"/>
                <a:gd name="connsiteY10" fmla="*/ 391192 h 459105"/>
                <a:gd name="connsiteX11" fmla="*/ 896157 w 1159703"/>
                <a:gd name="connsiteY11" fmla="*/ 430054 h 459105"/>
                <a:gd name="connsiteX12" fmla="*/ 722897 w 1159703"/>
                <a:gd name="connsiteY12" fmla="*/ 274892 h 459105"/>
                <a:gd name="connsiteX13" fmla="*/ 785572 w 1159703"/>
                <a:gd name="connsiteY13" fmla="*/ 163163 h 459105"/>
                <a:gd name="connsiteX14" fmla="*/ 688703 w 1159703"/>
                <a:gd name="connsiteY14" fmla="*/ 0 h 459105"/>
                <a:gd name="connsiteX15" fmla="*/ 579832 w 1159703"/>
                <a:gd name="connsiteY15" fmla="*/ 128016 h 459105"/>
                <a:gd name="connsiteX16" fmla="*/ 470961 w 1159703"/>
                <a:gd name="connsiteY16" fmla="*/ 0 h 459105"/>
                <a:gd name="connsiteX17" fmla="*/ 374092 w 1159703"/>
                <a:gd name="connsiteY17" fmla="*/ 163163 h 459105"/>
                <a:gd name="connsiteX18" fmla="*/ 436766 w 1159703"/>
                <a:gd name="connsiteY18" fmla="*/ 274987 h 459105"/>
                <a:gd name="connsiteX19" fmla="*/ 263411 w 1159703"/>
                <a:gd name="connsiteY19" fmla="*/ 430149 h 459105"/>
                <a:gd name="connsiteX20" fmla="*/ 285224 w 1159703"/>
                <a:gd name="connsiteY20" fmla="*/ 391287 h 459105"/>
                <a:gd name="connsiteX21" fmla="*/ 220549 w 1159703"/>
                <a:gd name="connsiteY21" fmla="*/ 272796 h 459105"/>
                <a:gd name="connsiteX22" fmla="*/ 147873 w 1159703"/>
                <a:gd name="connsiteY22" fmla="*/ 338709 h 459105"/>
                <a:gd name="connsiteX23" fmla="*/ 75197 w 1159703"/>
                <a:gd name="connsiteY23" fmla="*/ 272796 h 459105"/>
                <a:gd name="connsiteX24" fmla="*/ 10523 w 1159703"/>
                <a:gd name="connsiteY24" fmla="*/ 391287 h 459105"/>
                <a:gd name="connsiteX25" fmla="*/ 52337 w 1159703"/>
                <a:gd name="connsiteY25" fmla="*/ 459105 h 459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9703" h="459105">
                  <a:moveTo>
                    <a:pt x="52147" y="459010"/>
                  </a:moveTo>
                  <a:lnTo>
                    <a:pt x="243218" y="459010"/>
                  </a:lnTo>
                  <a:cubicBezTo>
                    <a:pt x="403810" y="459010"/>
                    <a:pt x="476105" y="360426"/>
                    <a:pt x="498012" y="274892"/>
                  </a:cubicBezTo>
                  <a:lnTo>
                    <a:pt x="661461" y="274892"/>
                  </a:lnTo>
                  <a:cubicBezTo>
                    <a:pt x="683273" y="360426"/>
                    <a:pt x="755568" y="459010"/>
                    <a:pt x="916255" y="459010"/>
                  </a:cubicBezTo>
                  <a:lnTo>
                    <a:pt x="1107326" y="459010"/>
                  </a:lnTo>
                  <a:cubicBezTo>
                    <a:pt x="1107326" y="459010"/>
                    <a:pt x="1140759" y="413671"/>
                    <a:pt x="1149141" y="391192"/>
                  </a:cubicBezTo>
                  <a:cubicBezTo>
                    <a:pt x="1179335" y="310420"/>
                    <a:pt x="1140759" y="272701"/>
                    <a:pt x="1084466" y="272701"/>
                  </a:cubicBezTo>
                  <a:lnTo>
                    <a:pt x="1011791" y="338614"/>
                  </a:lnTo>
                  <a:lnTo>
                    <a:pt x="939020" y="272701"/>
                  </a:lnTo>
                  <a:cubicBezTo>
                    <a:pt x="882727" y="272701"/>
                    <a:pt x="844246" y="310420"/>
                    <a:pt x="874345" y="391192"/>
                  </a:cubicBezTo>
                  <a:cubicBezTo>
                    <a:pt x="878155" y="401479"/>
                    <a:pt x="887394" y="416719"/>
                    <a:pt x="896157" y="430054"/>
                  </a:cubicBezTo>
                  <a:cubicBezTo>
                    <a:pt x="828339" y="420719"/>
                    <a:pt x="741852" y="374333"/>
                    <a:pt x="722897" y="274892"/>
                  </a:cubicBezTo>
                  <a:cubicBezTo>
                    <a:pt x="722897" y="274892"/>
                    <a:pt x="772999" y="195358"/>
                    <a:pt x="785572" y="163163"/>
                  </a:cubicBezTo>
                  <a:cubicBezTo>
                    <a:pt x="830720" y="47339"/>
                    <a:pt x="773094" y="0"/>
                    <a:pt x="688703" y="0"/>
                  </a:cubicBezTo>
                  <a:lnTo>
                    <a:pt x="579832" y="128016"/>
                  </a:lnTo>
                  <a:lnTo>
                    <a:pt x="470961" y="0"/>
                  </a:lnTo>
                  <a:cubicBezTo>
                    <a:pt x="386570" y="0"/>
                    <a:pt x="328943" y="47339"/>
                    <a:pt x="374092" y="163163"/>
                  </a:cubicBezTo>
                  <a:cubicBezTo>
                    <a:pt x="386665" y="195358"/>
                    <a:pt x="436766" y="274987"/>
                    <a:pt x="436766" y="274987"/>
                  </a:cubicBezTo>
                  <a:cubicBezTo>
                    <a:pt x="417716" y="374428"/>
                    <a:pt x="331229" y="420815"/>
                    <a:pt x="263411" y="430149"/>
                  </a:cubicBezTo>
                  <a:cubicBezTo>
                    <a:pt x="272174" y="416814"/>
                    <a:pt x="281318" y="401669"/>
                    <a:pt x="285224" y="391287"/>
                  </a:cubicBezTo>
                  <a:cubicBezTo>
                    <a:pt x="315323" y="310515"/>
                    <a:pt x="276937" y="272796"/>
                    <a:pt x="220549" y="272796"/>
                  </a:cubicBezTo>
                  <a:lnTo>
                    <a:pt x="147873" y="338709"/>
                  </a:lnTo>
                  <a:lnTo>
                    <a:pt x="75197" y="272796"/>
                  </a:lnTo>
                  <a:cubicBezTo>
                    <a:pt x="18905" y="272796"/>
                    <a:pt x="-19576" y="310515"/>
                    <a:pt x="10523" y="391287"/>
                  </a:cubicBezTo>
                  <a:cubicBezTo>
                    <a:pt x="18905" y="413671"/>
                    <a:pt x="52337" y="459010"/>
                    <a:pt x="52337" y="45910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5" name="Полилиния: фигура 94">
              <a:extLst>
                <a:ext uri="{FF2B5EF4-FFF2-40B4-BE49-F238E27FC236}">
                  <a16:creationId xmlns:a16="http://schemas.microsoft.com/office/drawing/2014/main" id="{38383D7C-1F75-407B-A91B-EAE06C5B7DC5}"/>
                </a:ext>
              </a:extLst>
            </p:cNvPr>
            <p:cNvSpPr/>
            <p:nvPr/>
          </p:nvSpPr>
          <p:spPr>
            <a:xfrm>
              <a:off x="9364694" y="7204185"/>
              <a:ext cx="1137375" cy="1513324"/>
            </a:xfrm>
            <a:custGeom>
              <a:avLst/>
              <a:gdLst>
                <a:gd name="connsiteX0" fmla="*/ 1105948 w 1137375"/>
                <a:gd name="connsiteY0" fmla="*/ 766906 h 1513324"/>
                <a:gd name="connsiteX1" fmla="*/ 1105948 w 1137375"/>
                <a:gd name="connsiteY1" fmla="*/ 766906 h 1513324"/>
                <a:gd name="connsiteX2" fmla="*/ 575596 w 1137375"/>
                <a:gd name="connsiteY2" fmla="*/ 849488 h 1513324"/>
                <a:gd name="connsiteX3" fmla="*/ 582930 w 1137375"/>
                <a:gd name="connsiteY3" fmla="*/ 809578 h 1513324"/>
                <a:gd name="connsiteX4" fmla="*/ 1012889 w 1137375"/>
                <a:gd name="connsiteY4" fmla="*/ 703088 h 1513324"/>
                <a:gd name="connsiteX5" fmla="*/ 1114425 w 1137375"/>
                <a:gd name="connsiteY5" fmla="*/ 390097 h 1513324"/>
                <a:gd name="connsiteX6" fmla="*/ 1107091 w 1137375"/>
                <a:gd name="connsiteY6" fmla="*/ 389144 h 1513324"/>
                <a:gd name="connsiteX7" fmla="*/ 589121 w 1137375"/>
                <a:gd name="connsiteY7" fmla="*/ 693944 h 1513324"/>
                <a:gd name="connsiteX8" fmla="*/ 584835 w 1137375"/>
                <a:gd name="connsiteY8" fmla="*/ 647748 h 1513324"/>
                <a:gd name="connsiteX9" fmla="*/ 938689 w 1137375"/>
                <a:gd name="connsiteY9" fmla="*/ 384191 h 1513324"/>
                <a:gd name="connsiteX10" fmla="*/ 934212 w 1137375"/>
                <a:gd name="connsiteY10" fmla="*/ 1096 h 1513324"/>
                <a:gd name="connsiteX11" fmla="*/ 930593 w 1137375"/>
                <a:gd name="connsiteY11" fmla="*/ 48 h 1513324"/>
                <a:gd name="connsiteX12" fmla="*/ 927354 w 1137375"/>
                <a:gd name="connsiteY12" fmla="*/ 2048 h 1513324"/>
                <a:gd name="connsiteX13" fmla="*/ 294513 w 1137375"/>
                <a:gd name="connsiteY13" fmla="*/ 716900 h 1513324"/>
                <a:gd name="connsiteX14" fmla="*/ 282892 w 1137375"/>
                <a:gd name="connsiteY14" fmla="*/ 724139 h 1513324"/>
                <a:gd name="connsiteX15" fmla="*/ 280607 w 1137375"/>
                <a:gd name="connsiteY15" fmla="*/ 748332 h 1513324"/>
                <a:gd name="connsiteX16" fmla="*/ 339566 w 1137375"/>
                <a:gd name="connsiteY16" fmla="*/ 877967 h 1513324"/>
                <a:gd name="connsiteX17" fmla="*/ 181261 w 1137375"/>
                <a:gd name="connsiteY17" fmla="*/ 1055894 h 1513324"/>
                <a:gd name="connsiteX18" fmla="*/ 5810 w 1137375"/>
                <a:gd name="connsiteY18" fmla="*/ 1041226 h 1513324"/>
                <a:gd name="connsiteX19" fmla="*/ 0 w 1137375"/>
                <a:gd name="connsiteY19" fmla="*/ 1045036 h 1513324"/>
                <a:gd name="connsiteX20" fmla="*/ 0 w 1137375"/>
                <a:gd name="connsiteY20" fmla="*/ 1325166 h 1513324"/>
                <a:gd name="connsiteX21" fmla="*/ 8477 w 1137375"/>
                <a:gd name="connsiteY21" fmla="*/ 1326500 h 1513324"/>
                <a:gd name="connsiteX22" fmla="*/ 213170 w 1137375"/>
                <a:gd name="connsiteY22" fmla="*/ 1202484 h 1513324"/>
                <a:gd name="connsiteX23" fmla="*/ 306038 w 1137375"/>
                <a:gd name="connsiteY23" fmla="*/ 1451087 h 1513324"/>
                <a:gd name="connsiteX24" fmla="*/ 535686 w 1137375"/>
                <a:gd name="connsiteY24" fmla="*/ 1474423 h 1513324"/>
                <a:gd name="connsiteX25" fmla="*/ 536638 w 1137375"/>
                <a:gd name="connsiteY25" fmla="*/ 1471089 h 1513324"/>
                <a:gd name="connsiteX26" fmla="*/ 534638 w 1137375"/>
                <a:gd name="connsiteY26" fmla="*/ 1468327 h 1513324"/>
                <a:gd name="connsiteX27" fmla="*/ 309753 w 1137375"/>
                <a:gd name="connsiteY27" fmla="*/ 1186863 h 1513324"/>
                <a:gd name="connsiteX28" fmla="*/ 347377 w 1137375"/>
                <a:gd name="connsiteY28" fmla="*/ 1171433 h 1513324"/>
                <a:gd name="connsiteX29" fmla="*/ 538925 w 1137375"/>
                <a:gd name="connsiteY29" fmla="*/ 1366409 h 1513324"/>
                <a:gd name="connsiteX30" fmla="*/ 780193 w 1137375"/>
                <a:gd name="connsiteY30" fmla="*/ 1319070 h 1513324"/>
                <a:gd name="connsiteX31" fmla="*/ 776764 w 1137375"/>
                <a:gd name="connsiteY31" fmla="*/ 1312974 h 1513324"/>
                <a:gd name="connsiteX32" fmla="*/ 431101 w 1137375"/>
                <a:gd name="connsiteY32" fmla="*/ 1113521 h 1513324"/>
                <a:gd name="connsiteX33" fmla="*/ 458915 w 1137375"/>
                <a:gd name="connsiteY33" fmla="*/ 1085708 h 1513324"/>
                <a:gd name="connsiteX34" fmla="*/ 760095 w 1137375"/>
                <a:gd name="connsiteY34" fmla="*/ 1223915 h 1513324"/>
                <a:gd name="connsiteX35" fmla="*/ 985076 w 1137375"/>
                <a:gd name="connsiteY35" fmla="*/ 1083803 h 1513324"/>
                <a:gd name="connsiteX36" fmla="*/ 980408 w 1137375"/>
                <a:gd name="connsiteY36" fmla="*/ 1079516 h 1513324"/>
                <a:gd name="connsiteX37" fmla="*/ 523684 w 1137375"/>
                <a:gd name="connsiteY37" fmla="*/ 992172 h 1513324"/>
                <a:gd name="connsiteX38" fmla="*/ 540639 w 1137375"/>
                <a:gd name="connsiteY38" fmla="*/ 956930 h 1513324"/>
                <a:gd name="connsiteX39" fmla="*/ 929545 w 1137375"/>
                <a:gd name="connsiteY39" fmla="*/ 998649 h 1513324"/>
                <a:gd name="connsiteX40" fmla="*/ 1112520 w 1137375"/>
                <a:gd name="connsiteY40" fmla="*/ 770335 h 1513324"/>
                <a:gd name="connsiteX41" fmla="*/ 1106138 w 1137375"/>
                <a:gd name="connsiteY41" fmla="*/ 767096 h 151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375" h="1513324">
                  <a:moveTo>
                    <a:pt x="1105948" y="766906"/>
                  </a:moveTo>
                  <a:lnTo>
                    <a:pt x="1105948" y="766906"/>
                  </a:lnTo>
                  <a:cubicBezTo>
                    <a:pt x="1069086" y="785575"/>
                    <a:pt x="852678" y="886921"/>
                    <a:pt x="575596" y="849488"/>
                  </a:cubicBezTo>
                  <a:cubicBezTo>
                    <a:pt x="578453" y="836248"/>
                    <a:pt x="580930" y="822913"/>
                    <a:pt x="582930" y="809578"/>
                  </a:cubicBezTo>
                  <a:cubicBezTo>
                    <a:pt x="767334" y="787480"/>
                    <a:pt x="917258" y="756238"/>
                    <a:pt x="1012889" y="703088"/>
                  </a:cubicBezTo>
                  <a:cubicBezTo>
                    <a:pt x="1121759" y="642509"/>
                    <a:pt x="1169384" y="497729"/>
                    <a:pt x="1114425" y="390097"/>
                  </a:cubicBezTo>
                  <a:cubicBezTo>
                    <a:pt x="1112996" y="387335"/>
                    <a:pt x="1109091" y="386858"/>
                    <a:pt x="1107091" y="389144"/>
                  </a:cubicBezTo>
                  <a:cubicBezTo>
                    <a:pt x="1076992" y="423815"/>
                    <a:pt x="887540" y="629841"/>
                    <a:pt x="589121" y="693944"/>
                  </a:cubicBezTo>
                  <a:cubicBezTo>
                    <a:pt x="588359" y="678514"/>
                    <a:pt x="586930" y="663083"/>
                    <a:pt x="584835" y="647748"/>
                  </a:cubicBezTo>
                  <a:cubicBezTo>
                    <a:pt x="729806" y="565547"/>
                    <a:pt x="871252" y="470869"/>
                    <a:pt x="938689" y="384191"/>
                  </a:cubicBezTo>
                  <a:cubicBezTo>
                    <a:pt x="1040511" y="253223"/>
                    <a:pt x="1031176" y="86249"/>
                    <a:pt x="934212" y="1096"/>
                  </a:cubicBezTo>
                  <a:cubicBezTo>
                    <a:pt x="933164" y="239"/>
                    <a:pt x="931831" y="-142"/>
                    <a:pt x="930593" y="48"/>
                  </a:cubicBezTo>
                  <a:cubicBezTo>
                    <a:pt x="929259" y="239"/>
                    <a:pt x="928116" y="1001"/>
                    <a:pt x="927354" y="2048"/>
                  </a:cubicBezTo>
                  <a:cubicBezTo>
                    <a:pt x="896684" y="52626"/>
                    <a:pt x="609695" y="516589"/>
                    <a:pt x="294513" y="716900"/>
                  </a:cubicBezTo>
                  <a:cubicBezTo>
                    <a:pt x="290703" y="719376"/>
                    <a:pt x="286798" y="721757"/>
                    <a:pt x="282892" y="724139"/>
                  </a:cubicBezTo>
                  <a:cubicBezTo>
                    <a:pt x="273844" y="729663"/>
                    <a:pt x="272891" y="741379"/>
                    <a:pt x="280607" y="748332"/>
                  </a:cubicBezTo>
                  <a:cubicBezTo>
                    <a:pt x="316897" y="781289"/>
                    <a:pt x="339566" y="827104"/>
                    <a:pt x="339566" y="877967"/>
                  </a:cubicBezTo>
                  <a:cubicBezTo>
                    <a:pt x="339566" y="966455"/>
                    <a:pt x="271367" y="1039988"/>
                    <a:pt x="181261" y="1055894"/>
                  </a:cubicBezTo>
                  <a:cubicBezTo>
                    <a:pt x="135446" y="1064753"/>
                    <a:pt x="69342" y="1062181"/>
                    <a:pt x="5810" y="1041226"/>
                  </a:cubicBezTo>
                  <a:cubicBezTo>
                    <a:pt x="2953" y="1040273"/>
                    <a:pt x="0" y="1042178"/>
                    <a:pt x="0" y="1045036"/>
                  </a:cubicBezTo>
                  <a:lnTo>
                    <a:pt x="0" y="1325166"/>
                  </a:lnTo>
                  <a:cubicBezTo>
                    <a:pt x="0" y="1329643"/>
                    <a:pt x="6858" y="1330786"/>
                    <a:pt x="8477" y="1326500"/>
                  </a:cubicBezTo>
                  <a:cubicBezTo>
                    <a:pt x="47054" y="1224201"/>
                    <a:pt x="162687" y="1202484"/>
                    <a:pt x="213170" y="1202484"/>
                  </a:cubicBezTo>
                  <a:cubicBezTo>
                    <a:pt x="231362" y="1311831"/>
                    <a:pt x="263842" y="1402319"/>
                    <a:pt x="306038" y="1451087"/>
                  </a:cubicBezTo>
                  <a:cubicBezTo>
                    <a:pt x="374713" y="1530239"/>
                    <a:pt x="487013" y="1529192"/>
                    <a:pt x="535686" y="1474423"/>
                  </a:cubicBezTo>
                  <a:cubicBezTo>
                    <a:pt x="536448" y="1473470"/>
                    <a:pt x="536829" y="1472327"/>
                    <a:pt x="536638" y="1471089"/>
                  </a:cubicBezTo>
                  <a:cubicBezTo>
                    <a:pt x="536448" y="1469851"/>
                    <a:pt x="535686" y="1468898"/>
                    <a:pt x="534638" y="1468327"/>
                  </a:cubicBezTo>
                  <a:cubicBezTo>
                    <a:pt x="506063" y="1451849"/>
                    <a:pt x="342424" y="1351455"/>
                    <a:pt x="309753" y="1186863"/>
                  </a:cubicBezTo>
                  <a:cubicBezTo>
                    <a:pt x="322707" y="1182386"/>
                    <a:pt x="335280" y="1177338"/>
                    <a:pt x="347377" y="1171433"/>
                  </a:cubicBezTo>
                  <a:cubicBezTo>
                    <a:pt x="400145" y="1258872"/>
                    <a:pt x="477012" y="1336691"/>
                    <a:pt x="538925" y="1366409"/>
                  </a:cubicBezTo>
                  <a:cubicBezTo>
                    <a:pt x="642842" y="1416225"/>
                    <a:pt x="737997" y="1392032"/>
                    <a:pt x="780193" y="1319070"/>
                  </a:cubicBezTo>
                  <a:cubicBezTo>
                    <a:pt x="781717" y="1316498"/>
                    <a:pt x="779812" y="1313260"/>
                    <a:pt x="776764" y="1312974"/>
                  </a:cubicBezTo>
                  <a:cubicBezTo>
                    <a:pt x="712470" y="1307831"/>
                    <a:pt x="515207" y="1251252"/>
                    <a:pt x="431101" y="1113521"/>
                  </a:cubicBezTo>
                  <a:cubicBezTo>
                    <a:pt x="440722" y="1104662"/>
                    <a:pt x="450151" y="1095518"/>
                    <a:pt x="458915" y="1085708"/>
                  </a:cubicBezTo>
                  <a:cubicBezTo>
                    <a:pt x="546830" y="1152668"/>
                    <a:pt x="671132" y="1211819"/>
                    <a:pt x="760095" y="1223915"/>
                  </a:cubicBezTo>
                  <a:cubicBezTo>
                    <a:pt x="864203" y="1238108"/>
                    <a:pt x="982218" y="1204865"/>
                    <a:pt x="985076" y="1083803"/>
                  </a:cubicBezTo>
                  <a:cubicBezTo>
                    <a:pt x="985076" y="1081421"/>
                    <a:pt x="982980" y="1079421"/>
                    <a:pt x="980408" y="1079516"/>
                  </a:cubicBezTo>
                  <a:cubicBezTo>
                    <a:pt x="943356" y="1081707"/>
                    <a:pt x="698278" y="1092375"/>
                    <a:pt x="523684" y="992172"/>
                  </a:cubicBezTo>
                  <a:cubicBezTo>
                    <a:pt x="529780" y="980647"/>
                    <a:pt x="535400" y="968931"/>
                    <a:pt x="540639" y="956930"/>
                  </a:cubicBezTo>
                  <a:cubicBezTo>
                    <a:pt x="540639" y="956930"/>
                    <a:pt x="804482" y="1019318"/>
                    <a:pt x="929545" y="998649"/>
                  </a:cubicBezTo>
                  <a:cubicBezTo>
                    <a:pt x="1053751" y="978170"/>
                    <a:pt x="1126522" y="885492"/>
                    <a:pt x="1112520" y="770335"/>
                  </a:cubicBezTo>
                  <a:cubicBezTo>
                    <a:pt x="1112139" y="767477"/>
                    <a:pt x="1108805" y="765763"/>
                    <a:pt x="1106138" y="7670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6" name="Полилиния: фигура 95">
              <a:extLst>
                <a:ext uri="{FF2B5EF4-FFF2-40B4-BE49-F238E27FC236}">
                  <a16:creationId xmlns:a16="http://schemas.microsoft.com/office/drawing/2014/main" id="{22B8CFC2-43F6-46EC-A44C-0EC1172C4C5F}"/>
                </a:ext>
              </a:extLst>
            </p:cNvPr>
            <p:cNvSpPr/>
            <p:nvPr/>
          </p:nvSpPr>
          <p:spPr>
            <a:xfrm>
              <a:off x="7543672" y="7204182"/>
              <a:ext cx="1137602" cy="1513233"/>
            </a:xfrm>
            <a:custGeom>
              <a:avLst/>
              <a:gdLst>
                <a:gd name="connsiteX0" fmla="*/ 598678 w 1137602"/>
                <a:gd name="connsiteY0" fmla="*/ 1366318 h 1513233"/>
                <a:gd name="connsiteX1" fmla="*/ 790131 w 1137602"/>
                <a:gd name="connsiteY1" fmla="*/ 1171341 h 1513233"/>
                <a:gd name="connsiteX2" fmla="*/ 827755 w 1137602"/>
                <a:gd name="connsiteY2" fmla="*/ 1186772 h 1513233"/>
                <a:gd name="connsiteX3" fmla="*/ 602869 w 1137602"/>
                <a:gd name="connsiteY3" fmla="*/ 1468235 h 1513233"/>
                <a:gd name="connsiteX4" fmla="*/ 600869 w 1137602"/>
                <a:gd name="connsiteY4" fmla="*/ 1470997 h 1513233"/>
                <a:gd name="connsiteX5" fmla="*/ 601821 w 1137602"/>
                <a:gd name="connsiteY5" fmla="*/ 1474331 h 1513233"/>
                <a:gd name="connsiteX6" fmla="*/ 831469 w 1137602"/>
                <a:gd name="connsiteY6" fmla="*/ 1450995 h 1513233"/>
                <a:gd name="connsiteX7" fmla="*/ 924338 w 1137602"/>
                <a:gd name="connsiteY7" fmla="*/ 1202393 h 1513233"/>
                <a:gd name="connsiteX8" fmla="*/ 1129030 w 1137602"/>
                <a:gd name="connsiteY8" fmla="*/ 1326408 h 1513233"/>
                <a:gd name="connsiteX9" fmla="*/ 1137603 w 1137602"/>
                <a:gd name="connsiteY9" fmla="*/ 1325075 h 1513233"/>
                <a:gd name="connsiteX10" fmla="*/ 1137603 w 1137602"/>
                <a:gd name="connsiteY10" fmla="*/ 1044944 h 1513233"/>
                <a:gd name="connsiteX11" fmla="*/ 1131697 w 1137602"/>
                <a:gd name="connsiteY11" fmla="*/ 1041134 h 1513233"/>
                <a:gd name="connsiteX12" fmla="*/ 956342 w 1137602"/>
                <a:gd name="connsiteY12" fmla="*/ 1055803 h 1513233"/>
                <a:gd name="connsiteX13" fmla="*/ 797941 w 1137602"/>
                <a:gd name="connsiteY13" fmla="*/ 877876 h 1513233"/>
                <a:gd name="connsiteX14" fmla="*/ 856901 w 1137602"/>
                <a:gd name="connsiteY14" fmla="*/ 748240 h 1513233"/>
                <a:gd name="connsiteX15" fmla="*/ 854615 w 1137602"/>
                <a:gd name="connsiteY15" fmla="*/ 724047 h 1513233"/>
                <a:gd name="connsiteX16" fmla="*/ 842899 w 1137602"/>
                <a:gd name="connsiteY16" fmla="*/ 716808 h 1513233"/>
                <a:gd name="connsiteX17" fmla="*/ 210058 w 1137602"/>
                <a:gd name="connsiteY17" fmla="*/ 2147 h 1513233"/>
                <a:gd name="connsiteX18" fmla="*/ 203010 w 1137602"/>
                <a:gd name="connsiteY18" fmla="*/ 1099 h 1513233"/>
                <a:gd name="connsiteX19" fmla="*/ 198628 w 1137602"/>
                <a:gd name="connsiteY19" fmla="*/ 384195 h 1513233"/>
                <a:gd name="connsiteX20" fmla="*/ 552387 w 1137602"/>
                <a:gd name="connsiteY20" fmla="*/ 647752 h 1513233"/>
                <a:gd name="connsiteX21" fmla="*/ 548196 w 1137602"/>
                <a:gd name="connsiteY21" fmla="*/ 693948 h 1513233"/>
                <a:gd name="connsiteX22" fmla="*/ 30321 w 1137602"/>
                <a:gd name="connsiteY22" fmla="*/ 389338 h 1513233"/>
                <a:gd name="connsiteX23" fmla="*/ 22892 w 1137602"/>
                <a:gd name="connsiteY23" fmla="*/ 390196 h 1513233"/>
                <a:gd name="connsiteX24" fmla="*/ 124428 w 1137602"/>
                <a:gd name="connsiteY24" fmla="*/ 703092 h 1513233"/>
                <a:gd name="connsiteX25" fmla="*/ 554387 w 1137602"/>
                <a:gd name="connsiteY25" fmla="*/ 809581 h 1513233"/>
                <a:gd name="connsiteX26" fmla="*/ 561721 w 1137602"/>
                <a:gd name="connsiteY26" fmla="*/ 849491 h 1513233"/>
                <a:gd name="connsiteX27" fmla="*/ 31464 w 1137602"/>
                <a:gd name="connsiteY27" fmla="*/ 767005 h 1513233"/>
                <a:gd name="connsiteX28" fmla="*/ 24987 w 1137602"/>
                <a:gd name="connsiteY28" fmla="*/ 770243 h 1513233"/>
                <a:gd name="connsiteX29" fmla="*/ 207963 w 1137602"/>
                <a:gd name="connsiteY29" fmla="*/ 998462 h 1513233"/>
                <a:gd name="connsiteX30" fmla="*/ 596773 w 1137602"/>
                <a:gd name="connsiteY30" fmla="*/ 956743 h 1513233"/>
                <a:gd name="connsiteX31" fmla="*/ 596773 w 1137602"/>
                <a:gd name="connsiteY31" fmla="*/ 956743 h 1513233"/>
                <a:gd name="connsiteX32" fmla="*/ 613823 w 1137602"/>
                <a:gd name="connsiteY32" fmla="*/ 991985 h 1513233"/>
                <a:gd name="connsiteX33" fmla="*/ 157099 w 1137602"/>
                <a:gd name="connsiteY33" fmla="*/ 1079330 h 1513233"/>
                <a:gd name="connsiteX34" fmla="*/ 152337 w 1137602"/>
                <a:gd name="connsiteY34" fmla="*/ 1083616 h 1513233"/>
                <a:gd name="connsiteX35" fmla="*/ 377317 w 1137602"/>
                <a:gd name="connsiteY35" fmla="*/ 1223729 h 1513233"/>
                <a:gd name="connsiteX36" fmla="*/ 678498 w 1137602"/>
                <a:gd name="connsiteY36" fmla="*/ 1085521 h 1513233"/>
                <a:gd name="connsiteX37" fmla="*/ 706311 w 1137602"/>
                <a:gd name="connsiteY37" fmla="*/ 1113334 h 1513233"/>
                <a:gd name="connsiteX38" fmla="*/ 360744 w 1137602"/>
                <a:gd name="connsiteY38" fmla="*/ 1312787 h 1513233"/>
                <a:gd name="connsiteX39" fmla="*/ 357315 w 1137602"/>
                <a:gd name="connsiteY39" fmla="*/ 1318883 h 1513233"/>
                <a:gd name="connsiteX40" fmla="*/ 598678 w 1137602"/>
                <a:gd name="connsiteY40" fmla="*/ 1366222 h 151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37602" h="1513233">
                  <a:moveTo>
                    <a:pt x="598678" y="1366318"/>
                  </a:moveTo>
                  <a:cubicBezTo>
                    <a:pt x="660496" y="1336600"/>
                    <a:pt x="737362" y="1258780"/>
                    <a:pt x="790131" y="1171341"/>
                  </a:cubicBezTo>
                  <a:cubicBezTo>
                    <a:pt x="802228" y="1177342"/>
                    <a:pt x="814896" y="1182390"/>
                    <a:pt x="827755" y="1186772"/>
                  </a:cubicBezTo>
                  <a:cubicBezTo>
                    <a:pt x="794988" y="1351363"/>
                    <a:pt x="631444" y="1451757"/>
                    <a:pt x="602869" y="1468235"/>
                  </a:cubicBezTo>
                  <a:cubicBezTo>
                    <a:pt x="601821" y="1468807"/>
                    <a:pt x="601060" y="1469855"/>
                    <a:pt x="600869" y="1470997"/>
                  </a:cubicBezTo>
                  <a:cubicBezTo>
                    <a:pt x="600679" y="1472140"/>
                    <a:pt x="600964" y="1473379"/>
                    <a:pt x="601821" y="1474331"/>
                  </a:cubicBezTo>
                  <a:cubicBezTo>
                    <a:pt x="650494" y="1529100"/>
                    <a:pt x="762794" y="1530148"/>
                    <a:pt x="831469" y="1450995"/>
                  </a:cubicBezTo>
                  <a:cubicBezTo>
                    <a:pt x="873665" y="1402227"/>
                    <a:pt x="906145" y="1311739"/>
                    <a:pt x="924338" y="1202393"/>
                  </a:cubicBezTo>
                  <a:cubicBezTo>
                    <a:pt x="974916" y="1202393"/>
                    <a:pt x="1090454" y="1224109"/>
                    <a:pt x="1129030" y="1326408"/>
                  </a:cubicBezTo>
                  <a:cubicBezTo>
                    <a:pt x="1130745" y="1330694"/>
                    <a:pt x="1137603" y="1329647"/>
                    <a:pt x="1137603" y="1325075"/>
                  </a:cubicBezTo>
                  <a:lnTo>
                    <a:pt x="1137603" y="1044944"/>
                  </a:lnTo>
                  <a:cubicBezTo>
                    <a:pt x="1137603" y="1042087"/>
                    <a:pt x="1134555" y="1040182"/>
                    <a:pt x="1131697" y="1041134"/>
                  </a:cubicBezTo>
                  <a:cubicBezTo>
                    <a:pt x="1068166" y="1062089"/>
                    <a:pt x="1002062" y="1064661"/>
                    <a:pt x="956342" y="1055803"/>
                  </a:cubicBezTo>
                  <a:cubicBezTo>
                    <a:pt x="866140" y="1039896"/>
                    <a:pt x="797941" y="966268"/>
                    <a:pt x="797941" y="877876"/>
                  </a:cubicBezTo>
                  <a:cubicBezTo>
                    <a:pt x="797941" y="827012"/>
                    <a:pt x="820611" y="781102"/>
                    <a:pt x="856901" y="748240"/>
                  </a:cubicBezTo>
                  <a:cubicBezTo>
                    <a:pt x="864616" y="741287"/>
                    <a:pt x="863569" y="729571"/>
                    <a:pt x="854615" y="724047"/>
                  </a:cubicBezTo>
                  <a:cubicBezTo>
                    <a:pt x="850710" y="721666"/>
                    <a:pt x="846805" y="719284"/>
                    <a:pt x="842899" y="716808"/>
                  </a:cubicBezTo>
                  <a:cubicBezTo>
                    <a:pt x="527908" y="516688"/>
                    <a:pt x="241014" y="53106"/>
                    <a:pt x="210058" y="2147"/>
                  </a:cubicBezTo>
                  <a:cubicBezTo>
                    <a:pt x="208629" y="-234"/>
                    <a:pt x="205200" y="-710"/>
                    <a:pt x="203010" y="1099"/>
                  </a:cubicBezTo>
                  <a:cubicBezTo>
                    <a:pt x="106236" y="86348"/>
                    <a:pt x="96806" y="253226"/>
                    <a:pt x="198628" y="384195"/>
                  </a:cubicBezTo>
                  <a:cubicBezTo>
                    <a:pt x="266065" y="470777"/>
                    <a:pt x="407512" y="565551"/>
                    <a:pt x="552387" y="647752"/>
                  </a:cubicBezTo>
                  <a:cubicBezTo>
                    <a:pt x="550387" y="663087"/>
                    <a:pt x="548958" y="678517"/>
                    <a:pt x="548196" y="693948"/>
                  </a:cubicBezTo>
                  <a:cubicBezTo>
                    <a:pt x="249968" y="629940"/>
                    <a:pt x="60706" y="424200"/>
                    <a:pt x="30321" y="389338"/>
                  </a:cubicBezTo>
                  <a:cubicBezTo>
                    <a:pt x="28321" y="386957"/>
                    <a:pt x="24225" y="387433"/>
                    <a:pt x="22892" y="390196"/>
                  </a:cubicBezTo>
                  <a:cubicBezTo>
                    <a:pt x="-31972" y="497923"/>
                    <a:pt x="15653" y="642513"/>
                    <a:pt x="124428" y="703092"/>
                  </a:cubicBezTo>
                  <a:cubicBezTo>
                    <a:pt x="219964" y="756241"/>
                    <a:pt x="369888" y="787483"/>
                    <a:pt x="554387" y="809581"/>
                  </a:cubicBezTo>
                  <a:cubicBezTo>
                    <a:pt x="556387" y="822917"/>
                    <a:pt x="558769" y="836251"/>
                    <a:pt x="561721" y="849491"/>
                  </a:cubicBezTo>
                  <a:cubicBezTo>
                    <a:pt x="284925" y="886925"/>
                    <a:pt x="68612" y="785864"/>
                    <a:pt x="31464" y="767005"/>
                  </a:cubicBezTo>
                  <a:cubicBezTo>
                    <a:pt x="28702" y="765576"/>
                    <a:pt x="25368" y="767386"/>
                    <a:pt x="24987" y="770243"/>
                  </a:cubicBezTo>
                  <a:cubicBezTo>
                    <a:pt x="10986" y="885496"/>
                    <a:pt x="83661" y="977983"/>
                    <a:pt x="207963" y="998462"/>
                  </a:cubicBezTo>
                  <a:cubicBezTo>
                    <a:pt x="332931" y="1019131"/>
                    <a:pt x="596773" y="956743"/>
                    <a:pt x="596773" y="956743"/>
                  </a:cubicBezTo>
                  <a:lnTo>
                    <a:pt x="596773" y="956743"/>
                  </a:lnTo>
                  <a:cubicBezTo>
                    <a:pt x="602012" y="968649"/>
                    <a:pt x="607727" y="980460"/>
                    <a:pt x="613823" y="991985"/>
                  </a:cubicBezTo>
                  <a:cubicBezTo>
                    <a:pt x="439230" y="1092188"/>
                    <a:pt x="194247" y="1081615"/>
                    <a:pt x="157099" y="1079330"/>
                  </a:cubicBezTo>
                  <a:cubicBezTo>
                    <a:pt x="154527" y="1079139"/>
                    <a:pt x="152337" y="1081234"/>
                    <a:pt x="152337" y="1083616"/>
                  </a:cubicBezTo>
                  <a:cubicBezTo>
                    <a:pt x="155289" y="1204679"/>
                    <a:pt x="273209" y="1237921"/>
                    <a:pt x="377317" y="1223729"/>
                  </a:cubicBezTo>
                  <a:cubicBezTo>
                    <a:pt x="466281" y="1211632"/>
                    <a:pt x="590582" y="1152481"/>
                    <a:pt x="678498" y="1085521"/>
                  </a:cubicBezTo>
                  <a:cubicBezTo>
                    <a:pt x="687356" y="1095331"/>
                    <a:pt x="696690" y="1104571"/>
                    <a:pt x="706311" y="1113334"/>
                  </a:cubicBezTo>
                  <a:cubicBezTo>
                    <a:pt x="622300" y="1251065"/>
                    <a:pt x="425038" y="1307644"/>
                    <a:pt x="360744" y="1312787"/>
                  </a:cubicBezTo>
                  <a:cubicBezTo>
                    <a:pt x="357600" y="1313073"/>
                    <a:pt x="355791" y="1316311"/>
                    <a:pt x="357315" y="1318883"/>
                  </a:cubicBezTo>
                  <a:cubicBezTo>
                    <a:pt x="399511" y="1391845"/>
                    <a:pt x="494665" y="1416134"/>
                    <a:pt x="598678" y="13662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7" name="Полилиния: фигура 96">
              <a:extLst>
                <a:ext uri="{FF2B5EF4-FFF2-40B4-BE49-F238E27FC236}">
                  <a16:creationId xmlns:a16="http://schemas.microsoft.com/office/drawing/2014/main" id="{00593196-F390-4C65-9B4C-F70010DED7B8}"/>
                </a:ext>
              </a:extLst>
            </p:cNvPr>
            <p:cNvSpPr/>
            <p:nvPr/>
          </p:nvSpPr>
          <p:spPr>
            <a:xfrm>
              <a:off x="8957405" y="8229504"/>
              <a:ext cx="294436" cy="584834"/>
            </a:xfrm>
            <a:custGeom>
              <a:avLst/>
              <a:gdLst>
                <a:gd name="connsiteX0" fmla="*/ 276701 w 294436"/>
                <a:gd name="connsiteY0" fmla="*/ 355949 h 584834"/>
                <a:gd name="connsiteX1" fmla="*/ 293084 w 294436"/>
                <a:gd name="connsiteY1" fmla="*/ 355663 h 584834"/>
                <a:gd name="connsiteX2" fmla="*/ 200977 w 294436"/>
                <a:gd name="connsiteY2" fmla="*/ 268986 h 584834"/>
                <a:gd name="connsiteX3" fmla="*/ 183071 w 294436"/>
                <a:gd name="connsiteY3" fmla="*/ 199168 h 584834"/>
                <a:gd name="connsiteX4" fmla="*/ 197167 w 294436"/>
                <a:gd name="connsiteY4" fmla="*/ 147828 h 584834"/>
                <a:gd name="connsiteX5" fmla="*/ 202787 w 294436"/>
                <a:gd name="connsiteY5" fmla="*/ 192405 h 584834"/>
                <a:gd name="connsiteX6" fmla="*/ 215646 w 294436"/>
                <a:gd name="connsiteY6" fmla="*/ 211646 h 584834"/>
                <a:gd name="connsiteX7" fmla="*/ 233458 w 294436"/>
                <a:gd name="connsiteY7" fmla="*/ 199263 h 584834"/>
                <a:gd name="connsiteX8" fmla="*/ 235267 w 294436"/>
                <a:gd name="connsiteY8" fmla="*/ 87630 h 584834"/>
                <a:gd name="connsiteX9" fmla="*/ 112109 w 294436"/>
                <a:gd name="connsiteY9" fmla="*/ 112490 h 584834"/>
                <a:gd name="connsiteX10" fmla="*/ 87439 w 294436"/>
                <a:gd name="connsiteY10" fmla="*/ 74104 h 584834"/>
                <a:gd name="connsiteX11" fmla="*/ 88297 w 294436"/>
                <a:gd name="connsiteY11" fmla="*/ 53626 h 584834"/>
                <a:gd name="connsiteX12" fmla="*/ 106108 w 294436"/>
                <a:gd name="connsiteY12" fmla="*/ 23146 h 584834"/>
                <a:gd name="connsiteX13" fmla="*/ 79724 w 294436"/>
                <a:gd name="connsiteY13" fmla="*/ 0 h 584834"/>
                <a:gd name="connsiteX14" fmla="*/ 46292 w 294436"/>
                <a:gd name="connsiteY14" fmla="*/ 35433 h 584834"/>
                <a:gd name="connsiteX15" fmla="*/ 51149 w 294436"/>
                <a:gd name="connsiteY15" fmla="*/ 52959 h 584834"/>
                <a:gd name="connsiteX16" fmla="*/ 0 w 294436"/>
                <a:gd name="connsiteY16" fmla="*/ 55435 h 584834"/>
                <a:gd name="connsiteX17" fmla="*/ 192881 w 294436"/>
                <a:gd name="connsiteY17" fmla="*/ 584835 h 584834"/>
                <a:gd name="connsiteX18" fmla="*/ 288608 w 294436"/>
                <a:gd name="connsiteY18" fmla="*/ 468154 h 584834"/>
                <a:gd name="connsiteX19" fmla="*/ 202216 w 294436"/>
                <a:gd name="connsiteY19" fmla="*/ 472535 h 584834"/>
                <a:gd name="connsiteX20" fmla="*/ 176213 w 294436"/>
                <a:gd name="connsiteY20" fmla="*/ 330232 h 584834"/>
                <a:gd name="connsiteX21" fmla="*/ 190500 w 294436"/>
                <a:gd name="connsiteY21" fmla="*/ 309181 h 584834"/>
                <a:gd name="connsiteX22" fmla="*/ 190500 w 294436"/>
                <a:gd name="connsiteY22" fmla="*/ 309181 h 584834"/>
                <a:gd name="connsiteX23" fmla="*/ 276606 w 294436"/>
                <a:gd name="connsiteY23" fmla="*/ 356235 h 58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4436" h="584834">
                  <a:moveTo>
                    <a:pt x="276701" y="355949"/>
                  </a:moveTo>
                  <a:cubicBezTo>
                    <a:pt x="276225" y="367189"/>
                    <a:pt x="292037" y="367189"/>
                    <a:pt x="293084" y="355663"/>
                  </a:cubicBezTo>
                  <a:cubicBezTo>
                    <a:pt x="303371" y="281654"/>
                    <a:pt x="253270" y="260318"/>
                    <a:pt x="200977" y="268986"/>
                  </a:cubicBezTo>
                  <a:cubicBezTo>
                    <a:pt x="194500" y="243554"/>
                    <a:pt x="189167" y="221266"/>
                    <a:pt x="183071" y="199168"/>
                  </a:cubicBezTo>
                  <a:cubicBezTo>
                    <a:pt x="178213" y="181356"/>
                    <a:pt x="176498" y="147828"/>
                    <a:pt x="197167" y="147828"/>
                  </a:cubicBezTo>
                  <a:cubicBezTo>
                    <a:pt x="208312" y="147828"/>
                    <a:pt x="203835" y="178975"/>
                    <a:pt x="202787" y="192405"/>
                  </a:cubicBezTo>
                  <a:cubicBezTo>
                    <a:pt x="201835" y="204216"/>
                    <a:pt x="206121" y="211360"/>
                    <a:pt x="215646" y="211646"/>
                  </a:cubicBezTo>
                  <a:cubicBezTo>
                    <a:pt x="221647" y="211931"/>
                    <a:pt x="229076" y="204311"/>
                    <a:pt x="233458" y="199263"/>
                  </a:cubicBezTo>
                  <a:cubicBezTo>
                    <a:pt x="263462" y="165354"/>
                    <a:pt x="270415" y="112871"/>
                    <a:pt x="235267" y="87630"/>
                  </a:cubicBezTo>
                  <a:cubicBezTo>
                    <a:pt x="205930" y="66389"/>
                    <a:pt x="132302" y="82201"/>
                    <a:pt x="112109" y="112490"/>
                  </a:cubicBezTo>
                  <a:cubicBezTo>
                    <a:pt x="109061" y="101060"/>
                    <a:pt x="94488" y="82296"/>
                    <a:pt x="87439" y="74104"/>
                  </a:cubicBezTo>
                  <a:cubicBezTo>
                    <a:pt x="80677" y="66103"/>
                    <a:pt x="78867" y="60674"/>
                    <a:pt x="88297" y="53626"/>
                  </a:cubicBezTo>
                  <a:cubicBezTo>
                    <a:pt x="92773" y="50197"/>
                    <a:pt x="106108" y="36862"/>
                    <a:pt x="106108" y="23146"/>
                  </a:cubicBezTo>
                  <a:cubicBezTo>
                    <a:pt x="106108" y="14954"/>
                    <a:pt x="99822" y="0"/>
                    <a:pt x="79724" y="0"/>
                  </a:cubicBezTo>
                  <a:cubicBezTo>
                    <a:pt x="63913" y="0"/>
                    <a:pt x="46292" y="10954"/>
                    <a:pt x="46292" y="35433"/>
                  </a:cubicBezTo>
                  <a:cubicBezTo>
                    <a:pt x="46292" y="40862"/>
                    <a:pt x="47625" y="46672"/>
                    <a:pt x="51149" y="52959"/>
                  </a:cubicBezTo>
                  <a:cubicBezTo>
                    <a:pt x="41148" y="51340"/>
                    <a:pt x="14002" y="52006"/>
                    <a:pt x="0" y="55435"/>
                  </a:cubicBezTo>
                  <a:lnTo>
                    <a:pt x="192881" y="584835"/>
                  </a:lnTo>
                  <a:cubicBezTo>
                    <a:pt x="248126" y="557593"/>
                    <a:pt x="288608" y="514445"/>
                    <a:pt x="288608" y="468154"/>
                  </a:cubicBezTo>
                  <a:cubicBezTo>
                    <a:pt x="288608" y="428720"/>
                    <a:pt x="230505" y="441769"/>
                    <a:pt x="202216" y="472535"/>
                  </a:cubicBezTo>
                  <a:cubicBezTo>
                    <a:pt x="193167" y="422529"/>
                    <a:pt x="185071" y="376238"/>
                    <a:pt x="176213" y="330232"/>
                  </a:cubicBezTo>
                  <a:cubicBezTo>
                    <a:pt x="173831" y="317563"/>
                    <a:pt x="180213" y="312992"/>
                    <a:pt x="190500" y="309181"/>
                  </a:cubicBezTo>
                  <a:lnTo>
                    <a:pt x="190500" y="309181"/>
                  </a:lnTo>
                  <a:cubicBezTo>
                    <a:pt x="224790" y="296513"/>
                    <a:pt x="278416" y="306800"/>
                    <a:pt x="276606" y="35623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8" name="Полилиния: фигура 97">
              <a:extLst>
                <a:ext uri="{FF2B5EF4-FFF2-40B4-BE49-F238E27FC236}">
                  <a16:creationId xmlns:a16="http://schemas.microsoft.com/office/drawing/2014/main" id="{3041B8A3-FDDB-4503-BE53-1049859C0EBE}"/>
                </a:ext>
              </a:extLst>
            </p:cNvPr>
            <p:cNvSpPr/>
            <p:nvPr/>
          </p:nvSpPr>
          <p:spPr>
            <a:xfrm>
              <a:off x="8795575" y="8165443"/>
              <a:ext cx="336423" cy="682078"/>
            </a:xfrm>
            <a:custGeom>
              <a:avLst/>
              <a:gdLst>
                <a:gd name="connsiteX0" fmla="*/ 12287 w 336423"/>
                <a:gd name="connsiteY0" fmla="*/ 540502 h 682078"/>
                <a:gd name="connsiteX1" fmla="*/ 0 w 336423"/>
                <a:gd name="connsiteY1" fmla="*/ 583365 h 682078"/>
                <a:gd name="connsiteX2" fmla="*/ 86392 w 336423"/>
                <a:gd name="connsiteY2" fmla="*/ 635276 h 682078"/>
                <a:gd name="connsiteX3" fmla="*/ 336423 w 336423"/>
                <a:gd name="connsiteY3" fmla="*/ 661851 h 682078"/>
                <a:gd name="connsiteX4" fmla="*/ 97726 w 336423"/>
                <a:gd name="connsiteY4" fmla="*/ 6816 h 682078"/>
                <a:gd name="connsiteX5" fmla="*/ 79629 w 336423"/>
                <a:gd name="connsiteY5" fmla="*/ 13198 h 682078"/>
                <a:gd name="connsiteX6" fmla="*/ 79629 w 336423"/>
                <a:gd name="connsiteY6" fmla="*/ 13198 h 682078"/>
                <a:gd name="connsiteX7" fmla="*/ 120205 w 336423"/>
                <a:gd name="connsiteY7" fmla="*/ 125784 h 682078"/>
                <a:gd name="connsiteX8" fmla="*/ 29718 w 336423"/>
                <a:gd name="connsiteY8" fmla="*/ 192840 h 682078"/>
                <a:gd name="connsiteX9" fmla="*/ 154305 w 336423"/>
                <a:gd name="connsiteY9" fmla="*/ 263039 h 682078"/>
                <a:gd name="connsiteX10" fmla="*/ 161734 w 336423"/>
                <a:gd name="connsiteY10" fmla="*/ 290566 h 682078"/>
                <a:gd name="connsiteX11" fmla="*/ 103632 w 336423"/>
                <a:gd name="connsiteY11" fmla="*/ 309331 h 682078"/>
                <a:gd name="connsiteX12" fmla="*/ 23527 w 336423"/>
                <a:gd name="connsiteY12" fmla="*/ 292281 h 682078"/>
                <a:gd name="connsiteX13" fmla="*/ 23813 w 336423"/>
                <a:gd name="connsiteY13" fmla="*/ 356003 h 682078"/>
                <a:gd name="connsiteX14" fmla="*/ 27146 w 336423"/>
                <a:gd name="connsiteY14" fmla="*/ 413629 h 682078"/>
                <a:gd name="connsiteX15" fmla="*/ 83439 w 336423"/>
                <a:gd name="connsiteY15" fmla="*/ 342096 h 682078"/>
                <a:gd name="connsiteX16" fmla="*/ 88583 w 336423"/>
                <a:gd name="connsiteY16" fmla="*/ 389817 h 682078"/>
                <a:gd name="connsiteX17" fmla="*/ 85630 w 336423"/>
                <a:gd name="connsiteY17" fmla="*/ 421440 h 682078"/>
                <a:gd name="connsiteX18" fmla="*/ 44005 w 336423"/>
                <a:gd name="connsiteY18" fmla="*/ 573935 h 682078"/>
                <a:gd name="connsiteX19" fmla="*/ 23146 w 336423"/>
                <a:gd name="connsiteY19" fmla="*/ 544789 h 682078"/>
                <a:gd name="connsiteX20" fmla="*/ 12383 w 336423"/>
                <a:gd name="connsiteY20" fmla="*/ 540407 h 682078"/>
                <a:gd name="connsiteX21" fmla="*/ 151638 w 336423"/>
                <a:gd name="connsiteY21" fmla="*/ 431155 h 682078"/>
                <a:gd name="connsiteX22" fmla="*/ 167735 w 336423"/>
                <a:gd name="connsiteY22" fmla="*/ 531644 h 682078"/>
                <a:gd name="connsiteX23" fmla="*/ 71342 w 336423"/>
                <a:gd name="connsiteY23" fmla="*/ 552790 h 682078"/>
                <a:gd name="connsiteX24" fmla="*/ 71342 w 336423"/>
                <a:gd name="connsiteY24" fmla="*/ 552790 h 682078"/>
                <a:gd name="connsiteX25" fmla="*/ 151638 w 336423"/>
                <a:gd name="connsiteY25" fmla="*/ 431155 h 68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6423" h="682078">
                  <a:moveTo>
                    <a:pt x="12287" y="540502"/>
                  </a:moveTo>
                  <a:cubicBezTo>
                    <a:pt x="4000" y="552980"/>
                    <a:pt x="0" y="574221"/>
                    <a:pt x="0" y="583365"/>
                  </a:cubicBezTo>
                  <a:cubicBezTo>
                    <a:pt x="0" y="635848"/>
                    <a:pt x="62484" y="646420"/>
                    <a:pt x="86392" y="635276"/>
                  </a:cubicBezTo>
                  <a:cubicBezTo>
                    <a:pt x="155448" y="702046"/>
                    <a:pt x="290989" y="684235"/>
                    <a:pt x="336423" y="661851"/>
                  </a:cubicBezTo>
                  <a:lnTo>
                    <a:pt x="97726" y="6816"/>
                  </a:lnTo>
                  <a:cubicBezTo>
                    <a:pt x="92869" y="-5566"/>
                    <a:pt x="75343" y="339"/>
                    <a:pt x="79629" y="13198"/>
                  </a:cubicBezTo>
                  <a:lnTo>
                    <a:pt x="79629" y="13198"/>
                  </a:lnTo>
                  <a:cubicBezTo>
                    <a:pt x="79629" y="13198"/>
                    <a:pt x="120205" y="125784"/>
                    <a:pt x="120205" y="125784"/>
                  </a:cubicBezTo>
                  <a:cubicBezTo>
                    <a:pt x="85534" y="134070"/>
                    <a:pt x="29718" y="159312"/>
                    <a:pt x="29718" y="192840"/>
                  </a:cubicBezTo>
                  <a:cubicBezTo>
                    <a:pt x="29718" y="237417"/>
                    <a:pt x="108680" y="266468"/>
                    <a:pt x="154305" y="263039"/>
                  </a:cubicBezTo>
                  <a:cubicBezTo>
                    <a:pt x="152019" y="273231"/>
                    <a:pt x="154686" y="282279"/>
                    <a:pt x="161734" y="290566"/>
                  </a:cubicBezTo>
                  <a:cubicBezTo>
                    <a:pt x="145161" y="290566"/>
                    <a:pt x="113919" y="298281"/>
                    <a:pt x="103632" y="309331"/>
                  </a:cubicBezTo>
                  <a:cubicBezTo>
                    <a:pt x="79438" y="286756"/>
                    <a:pt x="41529" y="278565"/>
                    <a:pt x="23527" y="292281"/>
                  </a:cubicBezTo>
                  <a:cubicBezTo>
                    <a:pt x="5429" y="306092"/>
                    <a:pt x="4858" y="329523"/>
                    <a:pt x="23813" y="356003"/>
                  </a:cubicBezTo>
                  <a:cubicBezTo>
                    <a:pt x="36957" y="374291"/>
                    <a:pt x="41910" y="392389"/>
                    <a:pt x="27146" y="413629"/>
                  </a:cubicBezTo>
                  <a:cubicBezTo>
                    <a:pt x="82201" y="413629"/>
                    <a:pt x="61913" y="342096"/>
                    <a:pt x="83439" y="342096"/>
                  </a:cubicBezTo>
                  <a:cubicBezTo>
                    <a:pt x="80677" y="356003"/>
                    <a:pt x="82391" y="372005"/>
                    <a:pt x="88583" y="389817"/>
                  </a:cubicBezTo>
                  <a:cubicBezTo>
                    <a:pt x="92678" y="401628"/>
                    <a:pt x="92678" y="410010"/>
                    <a:pt x="85630" y="421440"/>
                  </a:cubicBezTo>
                  <a:cubicBezTo>
                    <a:pt x="67913" y="449824"/>
                    <a:pt x="40291" y="514975"/>
                    <a:pt x="44005" y="573935"/>
                  </a:cubicBezTo>
                  <a:cubicBezTo>
                    <a:pt x="26003" y="573840"/>
                    <a:pt x="16764" y="569458"/>
                    <a:pt x="23146" y="544789"/>
                  </a:cubicBezTo>
                  <a:cubicBezTo>
                    <a:pt x="25527" y="535644"/>
                    <a:pt x="19812" y="529072"/>
                    <a:pt x="12383" y="540407"/>
                  </a:cubicBezTo>
                  <a:close/>
                  <a:moveTo>
                    <a:pt x="151638" y="431155"/>
                  </a:moveTo>
                  <a:cubicBezTo>
                    <a:pt x="141446" y="461445"/>
                    <a:pt x="147828" y="513737"/>
                    <a:pt x="167735" y="531644"/>
                  </a:cubicBezTo>
                  <a:cubicBezTo>
                    <a:pt x="133159" y="531644"/>
                    <a:pt x="92012" y="538121"/>
                    <a:pt x="71342" y="552790"/>
                  </a:cubicBezTo>
                  <a:lnTo>
                    <a:pt x="71342" y="552790"/>
                  </a:lnTo>
                  <a:cubicBezTo>
                    <a:pt x="66389" y="525834"/>
                    <a:pt x="103918" y="477637"/>
                    <a:pt x="151638" y="43115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99" name="Полилиния: фигура 98">
              <a:extLst>
                <a:ext uri="{FF2B5EF4-FFF2-40B4-BE49-F238E27FC236}">
                  <a16:creationId xmlns:a16="http://schemas.microsoft.com/office/drawing/2014/main" id="{2AA47FF3-DC88-4FF8-9D33-16B3BB1B6AD7}"/>
                </a:ext>
              </a:extLst>
            </p:cNvPr>
            <p:cNvSpPr/>
            <p:nvPr/>
          </p:nvSpPr>
          <p:spPr>
            <a:xfrm>
              <a:off x="7964900" y="8895207"/>
              <a:ext cx="369474" cy="254793"/>
            </a:xfrm>
            <a:custGeom>
              <a:avLst/>
              <a:gdLst>
                <a:gd name="connsiteX0" fmla="*/ 369475 w 369474"/>
                <a:gd name="connsiteY0" fmla="*/ 132969 h 254793"/>
                <a:gd name="connsiteX1" fmla="*/ 356044 w 369474"/>
                <a:gd name="connsiteY1" fmla="*/ 34861 h 254793"/>
                <a:gd name="connsiteX2" fmla="*/ 355854 w 369474"/>
                <a:gd name="connsiteY2" fmla="*/ 34195 h 254793"/>
                <a:gd name="connsiteX3" fmla="*/ 351758 w 369474"/>
                <a:gd name="connsiteY3" fmla="*/ 0 h 254793"/>
                <a:gd name="connsiteX4" fmla="*/ 315944 w 369474"/>
                <a:gd name="connsiteY4" fmla="*/ 28099 h 254793"/>
                <a:gd name="connsiteX5" fmla="*/ 317278 w 369474"/>
                <a:gd name="connsiteY5" fmla="*/ 33052 h 254793"/>
                <a:gd name="connsiteX6" fmla="*/ 203264 w 369474"/>
                <a:gd name="connsiteY6" fmla="*/ 159639 h 254793"/>
                <a:gd name="connsiteX7" fmla="*/ 180499 w 369474"/>
                <a:gd name="connsiteY7" fmla="*/ 161354 h 254793"/>
                <a:gd name="connsiteX8" fmla="*/ 65818 w 369474"/>
                <a:gd name="connsiteY8" fmla="*/ 94393 h 254793"/>
                <a:gd name="connsiteX9" fmla="*/ 62675 w 369474"/>
                <a:gd name="connsiteY9" fmla="*/ 83629 h 254793"/>
                <a:gd name="connsiteX10" fmla="*/ 58198 w 369474"/>
                <a:gd name="connsiteY10" fmla="*/ 83915 h 254793"/>
                <a:gd name="connsiteX11" fmla="*/ 0 w 369474"/>
                <a:gd name="connsiteY11" fmla="*/ 71628 h 254793"/>
                <a:gd name="connsiteX12" fmla="*/ 32671 w 369474"/>
                <a:gd name="connsiteY12" fmla="*/ 194024 h 254793"/>
                <a:gd name="connsiteX13" fmla="*/ 61246 w 369474"/>
                <a:gd name="connsiteY13" fmla="*/ 247650 h 254793"/>
                <a:gd name="connsiteX14" fmla="*/ 131921 w 369474"/>
                <a:gd name="connsiteY14" fmla="*/ 254794 h 254793"/>
                <a:gd name="connsiteX15" fmla="*/ 369475 w 369474"/>
                <a:gd name="connsiteY15" fmla="*/ 133064 h 254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9474" h="254793">
                  <a:moveTo>
                    <a:pt x="369475" y="132969"/>
                  </a:moveTo>
                  <a:cubicBezTo>
                    <a:pt x="361950" y="101155"/>
                    <a:pt x="357188" y="68485"/>
                    <a:pt x="356044" y="34861"/>
                  </a:cubicBezTo>
                  <a:cubicBezTo>
                    <a:pt x="356044" y="34671"/>
                    <a:pt x="355949" y="34385"/>
                    <a:pt x="355854" y="34195"/>
                  </a:cubicBezTo>
                  <a:cubicBezTo>
                    <a:pt x="356044" y="29527"/>
                    <a:pt x="354140" y="14002"/>
                    <a:pt x="351758" y="0"/>
                  </a:cubicBezTo>
                  <a:cubicBezTo>
                    <a:pt x="341757" y="10858"/>
                    <a:pt x="329851" y="20574"/>
                    <a:pt x="315944" y="28099"/>
                  </a:cubicBezTo>
                  <a:cubicBezTo>
                    <a:pt x="316230" y="29813"/>
                    <a:pt x="317087" y="31337"/>
                    <a:pt x="317278" y="33052"/>
                  </a:cubicBezTo>
                  <a:cubicBezTo>
                    <a:pt x="325374" y="92202"/>
                    <a:pt x="274225" y="148971"/>
                    <a:pt x="203264" y="159639"/>
                  </a:cubicBezTo>
                  <a:cubicBezTo>
                    <a:pt x="195644" y="160782"/>
                    <a:pt x="188024" y="161354"/>
                    <a:pt x="180499" y="161354"/>
                  </a:cubicBezTo>
                  <a:cubicBezTo>
                    <a:pt x="129159" y="161354"/>
                    <a:pt x="82963" y="135255"/>
                    <a:pt x="65818" y="94393"/>
                  </a:cubicBezTo>
                  <a:cubicBezTo>
                    <a:pt x="64389" y="90964"/>
                    <a:pt x="63722" y="87249"/>
                    <a:pt x="62675" y="83629"/>
                  </a:cubicBezTo>
                  <a:cubicBezTo>
                    <a:pt x="61246" y="83629"/>
                    <a:pt x="59722" y="83915"/>
                    <a:pt x="58198" y="83915"/>
                  </a:cubicBezTo>
                  <a:cubicBezTo>
                    <a:pt x="37338" y="83915"/>
                    <a:pt x="17526" y="79438"/>
                    <a:pt x="0" y="71628"/>
                  </a:cubicBezTo>
                  <a:cubicBezTo>
                    <a:pt x="6191" y="114300"/>
                    <a:pt x="16193" y="155829"/>
                    <a:pt x="32671" y="194024"/>
                  </a:cubicBezTo>
                  <a:cubicBezTo>
                    <a:pt x="40767" y="212693"/>
                    <a:pt x="50387" y="230600"/>
                    <a:pt x="61246" y="247650"/>
                  </a:cubicBezTo>
                  <a:cubicBezTo>
                    <a:pt x="83630" y="252317"/>
                    <a:pt x="107347" y="254794"/>
                    <a:pt x="131921" y="254794"/>
                  </a:cubicBezTo>
                  <a:cubicBezTo>
                    <a:pt x="243269" y="254794"/>
                    <a:pt x="337852" y="203549"/>
                    <a:pt x="369475" y="1330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0" name="Полилиния: фигура 99">
              <a:extLst>
                <a:ext uri="{FF2B5EF4-FFF2-40B4-BE49-F238E27FC236}">
                  <a16:creationId xmlns:a16="http://schemas.microsoft.com/office/drawing/2014/main" id="{C13530E8-C7C7-4BE0-910E-595F9840792E}"/>
                </a:ext>
              </a:extLst>
            </p:cNvPr>
            <p:cNvSpPr/>
            <p:nvPr/>
          </p:nvSpPr>
          <p:spPr>
            <a:xfrm>
              <a:off x="8217217" y="9196958"/>
              <a:ext cx="276034" cy="196674"/>
            </a:xfrm>
            <a:custGeom>
              <a:avLst/>
              <a:gdLst>
                <a:gd name="connsiteX0" fmla="*/ 190786 w 276034"/>
                <a:gd name="connsiteY0" fmla="*/ 0 h 196674"/>
                <a:gd name="connsiteX1" fmla="*/ 0 w 276034"/>
                <a:gd name="connsiteY1" fmla="*/ 120491 h 196674"/>
                <a:gd name="connsiteX2" fmla="*/ 234125 w 276034"/>
                <a:gd name="connsiteY2" fmla="*/ 196501 h 196674"/>
                <a:gd name="connsiteX3" fmla="*/ 276035 w 276034"/>
                <a:gd name="connsiteY3" fmla="*/ 94488 h 196674"/>
                <a:gd name="connsiteX4" fmla="*/ 190786 w 276034"/>
                <a:gd name="connsiteY4" fmla="*/ 0 h 19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034" h="196674">
                  <a:moveTo>
                    <a:pt x="190786" y="0"/>
                  </a:moveTo>
                  <a:cubicBezTo>
                    <a:pt x="167735" y="64198"/>
                    <a:pt x="92297" y="113062"/>
                    <a:pt x="0" y="120491"/>
                  </a:cubicBezTo>
                  <a:cubicBezTo>
                    <a:pt x="90773" y="172974"/>
                    <a:pt x="183642" y="199072"/>
                    <a:pt x="234125" y="196501"/>
                  </a:cubicBezTo>
                  <a:cubicBezTo>
                    <a:pt x="232505" y="181070"/>
                    <a:pt x="255937" y="114395"/>
                    <a:pt x="276035" y="94488"/>
                  </a:cubicBezTo>
                  <a:cubicBezTo>
                    <a:pt x="243269" y="67342"/>
                    <a:pt x="214884" y="35433"/>
                    <a:pt x="19078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1" name="Полилиния: фигура 100">
              <a:extLst>
                <a:ext uri="{FF2B5EF4-FFF2-40B4-BE49-F238E27FC236}">
                  <a16:creationId xmlns:a16="http://schemas.microsoft.com/office/drawing/2014/main" id="{732D4014-AC3A-444C-9DAD-73EE5EE3B7D2}"/>
                </a:ext>
              </a:extLst>
            </p:cNvPr>
            <p:cNvSpPr/>
            <p:nvPr/>
          </p:nvSpPr>
          <p:spPr>
            <a:xfrm>
              <a:off x="8048815" y="8621619"/>
              <a:ext cx="2154173" cy="1069687"/>
            </a:xfrm>
            <a:custGeom>
              <a:avLst/>
              <a:gdLst>
                <a:gd name="connsiteX0" fmla="*/ 1876711 w 2154173"/>
                <a:gd name="connsiteY0" fmla="*/ 297591 h 1069687"/>
                <a:gd name="connsiteX1" fmla="*/ 1837754 w 2154173"/>
                <a:gd name="connsiteY1" fmla="*/ 316164 h 1069687"/>
                <a:gd name="connsiteX2" fmla="*/ 1873282 w 2154173"/>
                <a:gd name="connsiteY2" fmla="*/ 248251 h 1069687"/>
                <a:gd name="connsiteX3" fmla="*/ 1926527 w 2154173"/>
                <a:gd name="connsiteY3" fmla="*/ 216723 h 1069687"/>
                <a:gd name="connsiteX4" fmla="*/ 1901476 w 2154173"/>
                <a:gd name="connsiteY4" fmla="*/ 136809 h 1069687"/>
                <a:gd name="connsiteX5" fmla="*/ 1821656 w 2154173"/>
                <a:gd name="connsiteY5" fmla="*/ 161859 h 1069687"/>
                <a:gd name="connsiteX6" fmla="*/ 1826133 w 2154173"/>
                <a:gd name="connsiteY6" fmla="*/ 223581 h 1069687"/>
                <a:gd name="connsiteX7" fmla="*/ 1790605 w 2154173"/>
                <a:gd name="connsiteY7" fmla="*/ 291495 h 1069687"/>
                <a:gd name="connsiteX8" fmla="*/ 1783652 w 2154173"/>
                <a:gd name="connsiteY8" fmla="*/ 248823 h 1069687"/>
                <a:gd name="connsiteX9" fmla="*/ 1757744 w 2154173"/>
                <a:gd name="connsiteY9" fmla="*/ 166241 h 1069687"/>
                <a:gd name="connsiteX10" fmla="*/ 1562481 w 2154173"/>
                <a:gd name="connsiteY10" fmla="*/ 64133 h 1069687"/>
                <a:gd name="connsiteX11" fmla="*/ 1556766 w 2154173"/>
                <a:gd name="connsiteY11" fmla="*/ 74991 h 1069687"/>
                <a:gd name="connsiteX12" fmla="*/ 1573340 w 2154173"/>
                <a:gd name="connsiteY12" fmla="*/ 151477 h 1069687"/>
                <a:gd name="connsiteX13" fmla="*/ 1594009 w 2154173"/>
                <a:gd name="connsiteY13" fmla="*/ 217581 h 1069687"/>
                <a:gd name="connsiteX14" fmla="*/ 1624013 w 2154173"/>
                <a:gd name="connsiteY14" fmla="*/ 289780 h 1069687"/>
                <a:gd name="connsiteX15" fmla="*/ 1658398 w 2154173"/>
                <a:gd name="connsiteY15" fmla="*/ 307782 h 1069687"/>
                <a:gd name="connsiteX16" fmla="*/ 1655159 w 2154173"/>
                <a:gd name="connsiteY16" fmla="*/ 308259 h 1069687"/>
                <a:gd name="connsiteX17" fmla="*/ 1621727 w 2154173"/>
                <a:gd name="connsiteY17" fmla="*/ 335119 h 1069687"/>
                <a:gd name="connsiteX18" fmla="*/ 1661541 w 2154173"/>
                <a:gd name="connsiteY18" fmla="*/ 425988 h 1069687"/>
                <a:gd name="connsiteX19" fmla="*/ 1634109 w 2154173"/>
                <a:gd name="connsiteY19" fmla="*/ 430655 h 1069687"/>
                <a:gd name="connsiteX20" fmla="*/ 1634014 w 2154173"/>
                <a:gd name="connsiteY20" fmla="*/ 430179 h 1069687"/>
                <a:gd name="connsiteX21" fmla="*/ 1433798 w 2154173"/>
                <a:gd name="connsiteY21" fmla="*/ 380077 h 1069687"/>
                <a:gd name="connsiteX22" fmla="*/ 1315593 w 2154173"/>
                <a:gd name="connsiteY22" fmla="*/ 315 h 1069687"/>
                <a:gd name="connsiteX23" fmla="*/ 1315593 w 2154173"/>
                <a:gd name="connsiteY23" fmla="*/ 163574 h 1069687"/>
                <a:gd name="connsiteX24" fmla="*/ 1213485 w 2154173"/>
                <a:gd name="connsiteY24" fmla="*/ 258443 h 1069687"/>
                <a:gd name="connsiteX25" fmla="*/ 1103757 w 2154173"/>
                <a:gd name="connsiteY25" fmla="*/ 258443 h 1069687"/>
                <a:gd name="connsiteX26" fmla="*/ 973836 w 2154173"/>
                <a:gd name="connsiteY26" fmla="*/ 337500 h 1069687"/>
                <a:gd name="connsiteX27" fmla="*/ 843915 w 2154173"/>
                <a:gd name="connsiteY27" fmla="*/ 258443 h 1069687"/>
                <a:gd name="connsiteX28" fmla="*/ 734187 w 2154173"/>
                <a:gd name="connsiteY28" fmla="*/ 258443 h 1069687"/>
                <a:gd name="connsiteX29" fmla="*/ 632174 w 2154173"/>
                <a:gd name="connsiteY29" fmla="*/ 163574 h 1069687"/>
                <a:gd name="connsiteX30" fmla="*/ 632174 w 2154173"/>
                <a:gd name="connsiteY30" fmla="*/ 315 h 1069687"/>
                <a:gd name="connsiteX31" fmla="*/ 513874 w 2154173"/>
                <a:gd name="connsiteY31" fmla="*/ 380077 h 1069687"/>
                <a:gd name="connsiteX32" fmla="*/ 303847 w 2154173"/>
                <a:gd name="connsiteY32" fmla="*/ 431607 h 1069687"/>
                <a:gd name="connsiteX33" fmla="*/ 47720 w 2154173"/>
                <a:gd name="connsiteY33" fmla="*/ 556480 h 1069687"/>
                <a:gd name="connsiteX34" fmla="*/ 0 w 2154173"/>
                <a:gd name="connsiteY34" fmla="*/ 553432 h 1069687"/>
                <a:gd name="connsiteX35" fmla="*/ 123730 w 2154173"/>
                <a:gd name="connsiteY35" fmla="*/ 667732 h 1069687"/>
                <a:gd name="connsiteX36" fmla="*/ 143828 w 2154173"/>
                <a:gd name="connsiteY36" fmla="*/ 668494 h 1069687"/>
                <a:gd name="connsiteX37" fmla="*/ 337471 w 2154173"/>
                <a:gd name="connsiteY37" fmla="*/ 540764 h 1069687"/>
                <a:gd name="connsiteX38" fmla="*/ 330422 w 2154173"/>
                <a:gd name="connsiteY38" fmla="*/ 528191 h 1069687"/>
                <a:gd name="connsiteX39" fmla="*/ 594932 w 2154173"/>
                <a:gd name="connsiteY39" fmla="*/ 462087 h 1069687"/>
                <a:gd name="connsiteX40" fmla="*/ 614362 w 2154173"/>
                <a:gd name="connsiteY40" fmla="*/ 433036 h 1069687"/>
                <a:gd name="connsiteX41" fmla="*/ 764953 w 2154173"/>
                <a:gd name="connsiteY41" fmla="*/ 311307 h 1069687"/>
                <a:gd name="connsiteX42" fmla="*/ 885349 w 2154173"/>
                <a:gd name="connsiteY42" fmla="*/ 483900 h 1069687"/>
                <a:gd name="connsiteX43" fmla="*/ 476631 w 2154173"/>
                <a:gd name="connsiteY43" fmla="*/ 750505 h 1069687"/>
                <a:gd name="connsiteX44" fmla="*/ 577215 w 2154173"/>
                <a:gd name="connsiteY44" fmla="*/ 871281 h 1069687"/>
                <a:gd name="connsiteX45" fmla="*/ 580549 w 2154173"/>
                <a:gd name="connsiteY45" fmla="*/ 870710 h 1069687"/>
                <a:gd name="connsiteX46" fmla="*/ 582454 w 2154173"/>
                <a:gd name="connsiteY46" fmla="*/ 867948 h 1069687"/>
                <a:gd name="connsiteX47" fmla="*/ 905256 w 2154173"/>
                <a:gd name="connsiteY47" fmla="*/ 536668 h 1069687"/>
                <a:gd name="connsiteX48" fmla="*/ 913543 w 2154173"/>
                <a:gd name="connsiteY48" fmla="*/ 558957 h 1069687"/>
                <a:gd name="connsiteX49" fmla="*/ 671132 w 2154173"/>
                <a:gd name="connsiteY49" fmla="*/ 845469 h 1069687"/>
                <a:gd name="connsiteX50" fmla="*/ 776669 w 2154173"/>
                <a:gd name="connsiteY50" fmla="*/ 971294 h 1069687"/>
                <a:gd name="connsiteX51" fmla="*/ 782193 w 2154173"/>
                <a:gd name="connsiteY51" fmla="*/ 967484 h 1069687"/>
                <a:gd name="connsiteX52" fmla="*/ 927926 w 2154173"/>
                <a:gd name="connsiteY52" fmla="*/ 605820 h 1069687"/>
                <a:gd name="connsiteX53" fmla="*/ 931831 w 2154173"/>
                <a:gd name="connsiteY53" fmla="*/ 642586 h 1069687"/>
                <a:gd name="connsiteX54" fmla="*/ 866299 w 2154173"/>
                <a:gd name="connsiteY54" fmla="*/ 958435 h 1069687"/>
                <a:gd name="connsiteX55" fmla="*/ 972026 w 2154173"/>
                <a:gd name="connsiteY55" fmla="*/ 1069687 h 1069687"/>
                <a:gd name="connsiteX56" fmla="*/ 1081088 w 2154173"/>
                <a:gd name="connsiteY56" fmla="*/ 958435 h 1069687"/>
                <a:gd name="connsiteX57" fmla="*/ 1015556 w 2154173"/>
                <a:gd name="connsiteY57" fmla="*/ 642586 h 1069687"/>
                <a:gd name="connsiteX58" fmla="*/ 1019556 w 2154173"/>
                <a:gd name="connsiteY58" fmla="*/ 605820 h 1069687"/>
                <a:gd name="connsiteX59" fmla="*/ 1165193 w 2154173"/>
                <a:gd name="connsiteY59" fmla="*/ 967484 h 1069687"/>
                <a:gd name="connsiteX60" fmla="*/ 1170718 w 2154173"/>
                <a:gd name="connsiteY60" fmla="*/ 971294 h 1069687"/>
                <a:gd name="connsiteX61" fmla="*/ 1276350 w 2154173"/>
                <a:gd name="connsiteY61" fmla="*/ 845469 h 1069687"/>
                <a:gd name="connsiteX62" fmla="*/ 1033939 w 2154173"/>
                <a:gd name="connsiteY62" fmla="*/ 558957 h 1069687"/>
                <a:gd name="connsiteX63" fmla="*/ 1042226 w 2154173"/>
                <a:gd name="connsiteY63" fmla="*/ 536668 h 1069687"/>
                <a:gd name="connsiteX64" fmla="*/ 1365028 w 2154173"/>
                <a:gd name="connsiteY64" fmla="*/ 867948 h 1069687"/>
                <a:gd name="connsiteX65" fmla="*/ 1366933 w 2154173"/>
                <a:gd name="connsiteY65" fmla="*/ 870710 h 1069687"/>
                <a:gd name="connsiteX66" fmla="*/ 1370171 w 2154173"/>
                <a:gd name="connsiteY66" fmla="*/ 871281 h 1069687"/>
                <a:gd name="connsiteX67" fmla="*/ 1470660 w 2154173"/>
                <a:gd name="connsiteY67" fmla="*/ 750505 h 1069687"/>
                <a:gd name="connsiteX68" fmla="*/ 1062038 w 2154173"/>
                <a:gd name="connsiteY68" fmla="*/ 483900 h 1069687"/>
                <a:gd name="connsiteX69" fmla="*/ 1182434 w 2154173"/>
                <a:gd name="connsiteY69" fmla="*/ 311307 h 1069687"/>
                <a:gd name="connsiteX70" fmla="*/ 1332929 w 2154173"/>
                <a:gd name="connsiteY70" fmla="*/ 433036 h 1069687"/>
                <a:gd name="connsiteX71" fmla="*/ 1352360 w 2154173"/>
                <a:gd name="connsiteY71" fmla="*/ 461992 h 1069687"/>
                <a:gd name="connsiteX72" fmla="*/ 1572006 w 2154173"/>
                <a:gd name="connsiteY72" fmla="*/ 505617 h 1069687"/>
                <a:gd name="connsiteX73" fmla="*/ 1618964 w 2154173"/>
                <a:gd name="connsiteY73" fmla="*/ 598295 h 1069687"/>
                <a:gd name="connsiteX74" fmla="*/ 1619536 w 2154173"/>
                <a:gd name="connsiteY74" fmla="*/ 599152 h 1069687"/>
                <a:gd name="connsiteX75" fmla="*/ 1619536 w 2154173"/>
                <a:gd name="connsiteY75" fmla="*/ 599152 h 1069687"/>
                <a:gd name="connsiteX76" fmla="*/ 1551051 w 2154173"/>
                <a:gd name="connsiteY76" fmla="*/ 637633 h 1069687"/>
                <a:gd name="connsiteX77" fmla="*/ 1542002 w 2154173"/>
                <a:gd name="connsiteY77" fmla="*/ 770031 h 1069687"/>
                <a:gd name="connsiteX78" fmla="*/ 1509903 w 2154173"/>
                <a:gd name="connsiteY78" fmla="*/ 859185 h 1069687"/>
                <a:gd name="connsiteX79" fmla="*/ 1515809 w 2154173"/>
                <a:gd name="connsiteY79" fmla="*/ 873091 h 1069687"/>
                <a:gd name="connsiteX80" fmla="*/ 1530572 w 2154173"/>
                <a:gd name="connsiteY80" fmla="*/ 869948 h 1069687"/>
                <a:gd name="connsiteX81" fmla="*/ 1585436 w 2154173"/>
                <a:gd name="connsiteY81" fmla="*/ 792605 h 1069687"/>
                <a:gd name="connsiteX82" fmla="*/ 1688973 w 2154173"/>
                <a:gd name="connsiteY82" fmla="*/ 709738 h 1069687"/>
                <a:gd name="connsiteX83" fmla="*/ 1681448 w 2154173"/>
                <a:gd name="connsiteY83" fmla="*/ 631537 h 1069687"/>
                <a:gd name="connsiteX84" fmla="*/ 1810036 w 2154173"/>
                <a:gd name="connsiteY84" fmla="*/ 591532 h 1069687"/>
                <a:gd name="connsiteX85" fmla="*/ 1801178 w 2154173"/>
                <a:gd name="connsiteY85" fmla="*/ 498663 h 1069687"/>
                <a:gd name="connsiteX86" fmla="*/ 1897475 w 2154173"/>
                <a:gd name="connsiteY86" fmla="*/ 479328 h 1069687"/>
                <a:gd name="connsiteX87" fmla="*/ 1900523 w 2154173"/>
                <a:gd name="connsiteY87" fmla="*/ 436560 h 1069687"/>
                <a:gd name="connsiteX88" fmla="*/ 1899095 w 2154173"/>
                <a:gd name="connsiteY88" fmla="*/ 433608 h 1069687"/>
                <a:gd name="connsiteX89" fmla="*/ 1933670 w 2154173"/>
                <a:gd name="connsiteY89" fmla="*/ 451705 h 1069687"/>
                <a:gd name="connsiteX90" fmla="*/ 2010156 w 2154173"/>
                <a:gd name="connsiteY90" fmla="*/ 435132 h 1069687"/>
                <a:gd name="connsiteX91" fmla="*/ 2076260 w 2154173"/>
                <a:gd name="connsiteY91" fmla="*/ 414462 h 1069687"/>
                <a:gd name="connsiteX92" fmla="*/ 2148459 w 2154173"/>
                <a:gd name="connsiteY92" fmla="*/ 384459 h 1069687"/>
                <a:gd name="connsiteX93" fmla="*/ 2154174 w 2154173"/>
                <a:gd name="connsiteY93" fmla="*/ 373600 h 1069687"/>
                <a:gd name="connsiteX94" fmla="*/ 1958911 w 2154173"/>
                <a:gd name="connsiteY94" fmla="*/ 271492 h 1069687"/>
                <a:gd name="connsiteX95" fmla="*/ 1876330 w 2154173"/>
                <a:gd name="connsiteY95" fmla="*/ 297400 h 1069687"/>
                <a:gd name="connsiteX96" fmla="*/ 1568006 w 2154173"/>
                <a:gd name="connsiteY96" fmla="*/ 720596 h 1069687"/>
                <a:gd name="connsiteX97" fmla="*/ 1582865 w 2154173"/>
                <a:gd name="connsiteY97" fmla="*/ 660493 h 1069687"/>
                <a:gd name="connsiteX98" fmla="*/ 1609249 w 2154173"/>
                <a:gd name="connsiteY98" fmla="*/ 642777 h 1069687"/>
                <a:gd name="connsiteX99" fmla="*/ 1568006 w 2154173"/>
                <a:gd name="connsiteY99" fmla="*/ 720596 h 1069687"/>
                <a:gd name="connsiteX100" fmla="*/ 1652969 w 2154173"/>
                <a:gd name="connsiteY100" fmla="*/ 697260 h 1069687"/>
                <a:gd name="connsiteX101" fmla="*/ 1611344 w 2154173"/>
                <a:gd name="connsiteY101" fmla="*/ 743647 h 1069687"/>
                <a:gd name="connsiteX102" fmla="*/ 1653635 w 2154173"/>
                <a:gd name="connsiteY102" fmla="*/ 663732 h 1069687"/>
                <a:gd name="connsiteX103" fmla="*/ 1652969 w 2154173"/>
                <a:gd name="connsiteY103" fmla="*/ 697260 h 1069687"/>
                <a:gd name="connsiteX104" fmla="*/ 1719263 w 2154173"/>
                <a:gd name="connsiteY104" fmla="*/ 428178 h 1069687"/>
                <a:gd name="connsiteX105" fmla="*/ 1713833 w 2154173"/>
                <a:gd name="connsiteY105" fmla="*/ 422940 h 1069687"/>
                <a:gd name="connsiteX106" fmla="*/ 1656112 w 2154173"/>
                <a:gd name="connsiteY106" fmla="*/ 353026 h 1069687"/>
                <a:gd name="connsiteX107" fmla="*/ 1666018 w 2154173"/>
                <a:gd name="connsiteY107" fmla="*/ 345406 h 1069687"/>
                <a:gd name="connsiteX108" fmla="*/ 1751648 w 2154173"/>
                <a:gd name="connsiteY108" fmla="*/ 366266 h 1069687"/>
                <a:gd name="connsiteX109" fmla="*/ 1719358 w 2154173"/>
                <a:gd name="connsiteY109" fmla="*/ 428178 h 1069687"/>
                <a:gd name="connsiteX110" fmla="*/ 1863757 w 2154173"/>
                <a:gd name="connsiteY110" fmla="*/ 461706 h 1069687"/>
                <a:gd name="connsiteX111" fmla="*/ 1773365 w 2154173"/>
                <a:gd name="connsiteY111" fmla="*/ 454086 h 1069687"/>
                <a:gd name="connsiteX112" fmla="*/ 1766316 w 2154173"/>
                <a:gd name="connsiteY112" fmla="*/ 452658 h 1069687"/>
                <a:gd name="connsiteX113" fmla="*/ 1798606 w 2154173"/>
                <a:gd name="connsiteY113" fmla="*/ 390840 h 1069687"/>
                <a:gd name="connsiteX114" fmla="*/ 1864328 w 2154173"/>
                <a:gd name="connsiteY114" fmla="*/ 449133 h 1069687"/>
                <a:gd name="connsiteX115" fmla="*/ 1863757 w 2154173"/>
                <a:gd name="connsiteY115" fmla="*/ 461611 h 1069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54173" h="1069687">
                  <a:moveTo>
                    <a:pt x="1876711" y="297591"/>
                  </a:moveTo>
                  <a:cubicBezTo>
                    <a:pt x="1869091" y="312164"/>
                    <a:pt x="1853089" y="318927"/>
                    <a:pt x="1837754" y="316164"/>
                  </a:cubicBezTo>
                  <a:lnTo>
                    <a:pt x="1873282" y="248251"/>
                  </a:lnTo>
                  <a:cubicBezTo>
                    <a:pt x="1894904" y="248537"/>
                    <a:pt x="1915859" y="237202"/>
                    <a:pt x="1926527" y="216723"/>
                  </a:cubicBezTo>
                  <a:cubicBezTo>
                    <a:pt x="1941671" y="187767"/>
                    <a:pt x="1930432" y="151953"/>
                    <a:pt x="1901476" y="136809"/>
                  </a:cubicBezTo>
                  <a:cubicBezTo>
                    <a:pt x="1872520" y="121664"/>
                    <a:pt x="1836706" y="132903"/>
                    <a:pt x="1821656" y="161859"/>
                  </a:cubicBezTo>
                  <a:cubicBezTo>
                    <a:pt x="1810988" y="182243"/>
                    <a:pt x="1813655" y="205960"/>
                    <a:pt x="1826133" y="223581"/>
                  </a:cubicBezTo>
                  <a:lnTo>
                    <a:pt x="1790605" y="291495"/>
                  </a:lnTo>
                  <a:cubicBezTo>
                    <a:pt x="1779556" y="280446"/>
                    <a:pt x="1776032" y="263396"/>
                    <a:pt x="1783652" y="248823"/>
                  </a:cubicBezTo>
                  <a:cubicBezTo>
                    <a:pt x="1799273" y="218819"/>
                    <a:pt x="1787652" y="181957"/>
                    <a:pt x="1757744" y="166241"/>
                  </a:cubicBezTo>
                  <a:lnTo>
                    <a:pt x="1562481" y="64133"/>
                  </a:lnTo>
                  <a:lnTo>
                    <a:pt x="1556766" y="74991"/>
                  </a:lnTo>
                  <a:cubicBezTo>
                    <a:pt x="1543145" y="101090"/>
                    <a:pt x="1550099" y="133284"/>
                    <a:pt x="1573340" y="151477"/>
                  </a:cubicBezTo>
                  <a:cubicBezTo>
                    <a:pt x="1565910" y="175671"/>
                    <a:pt x="1574102" y="201960"/>
                    <a:pt x="1594009" y="217581"/>
                  </a:cubicBezTo>
                  <a:cubicBezTo>
                    <a:pt x="1585341" y="245775"/>
                    <a:pt x="1597914" y="276064"/>
                    <a:pt x="1624013" y="289780"/>
                  </a:cubicBezTo>
                  <a:lnTo>
                    <a:pt x="1658398" y="307782"/>
                  </a:lnTo>
                  <a:cubicBezTo>
                    <a:pt x="1657350" y="308068"/>
                    <a:pt x="1656112" y="307973"/>
                    <a:pt x="1655159" y="308259"/>
                  </a:cubicBezTo>
                  <a:cubicBezTo>
                    <a:pt x="1640015" y="312640"/>
                    <a:pt x="1628775" y="321689"/>
                    <a:pt x="1621727" y="335119"/>
                  </a:cubicBezTo>
                  <a:cubicBezTo>
                    <a:pt x="1606772" y="363694"/>
                    <a:pt x="1628965" y="393222"/>
                    <a:pt x="1661541" y="425988"/>
                  </a:cubicBezTo>
                  <a:cubicBezTo>
                    <a:pt x="1651921" y="426464"/>
                    <a:pt x="1642777" y="428083"/>
                    <a:pt x="1634109" y="430655"/>
                  </a:cubicBezTo>
                  <a:cubicBezTo>
                    <a:pt x="1634109" y="430655"/>
                    <a:pt x="1634014" y="430274"/>
                    <a:pt x="1634014" y="430179"/>
                  </a:cubicBezTo>
                  <a:cubicBezTo>
                    <a:pt x="1576197" y="438275"/>
                    <a:pt x="1418463" y="403223"/>
                    <a:pt x="1433798" y="380077"/>
                  </a:cubicBezTo>
                  <a:cubicBezTo>
                    <a:pt x="1606582" y="136999"/>
                    <a:pt x="1474470" y="-7686"/>
                    <a:pt x="1315593" y="315"/>
                  </a:cubicBezTo>
                  <a:lnTo>
                    <a:pt x="1315593" y="163574"/>
                  </a:lnTo>
                  <a:cubicBezTo>
                    <a:pt x="1315593" y="215961"/>
                    <a:pt x="1269873" y="258443"/>
                    <a:pt x="1213485" y="258443"/>
                  </a:cubicBezTo>
                  <a:lnTo>
                    <a:pt x="1103757" y="258443"/>
                  </a:lnTo>
                  <a:cubicBezTo>
                    <a:pt x="1025081" y="258443"/>
                    <a:pt x="973836" y="337500"/>
                    <a:pt x="973836" y="337500"/>
                  </a:cubicBezTo>
                  <a:cubicBezTo>
                    <a:pt x="973836" y="337500"/>
                    <a:pt x="922592" y="258443"/>
                    <a:pt x="843915" y="258443"/>
                  </a:cubicBezTo>
                  <a:lnTo>
                    <a:pt x="734187" y="258443"/>
                  </a:lnTo>
                  <a:cubicBezTo>
                    <a:pt x="677799" y="258443"/>
                    <a:pt x="632174" y="215961"/>
                    <a:pt x="632174" y="163574"/>
                  </a:cubicBezTo>
                  <a:lnTo>
                    <a:pt x="632174" y="315"/>
                  </a:lnTo>
                  <a:cubicBezTo>
                    <a:pt x="473297" y="-7686"/>
                    <a:pt x="340995" y="136999"/>
                    <a:pt x="513874" y="380077"/>
                  </a:cubicBezTo>
                  <a:cubicBezTo>
                    <a:pt x="528257" y="401794"/>
                    <a:pt x="383858" y="435989"/>
                    <a:pt x="303847" y="431607"/>
                  </a:cubicBezTo>
                  <a:cubicBezTo>
                    <a:pt x="262223" y="504855"/>
                    <a:pt x="163163" y="556480"/>
                    <a:pt x="47720" y="556480"/>
                  </a:cubicBezTo>
                  <a:cubicBezTo>
                    <a:pt x="31432" y="556480"/>
                    <a:pt x="15526" y="555432"/>
                    <a:pt x="0" y="553432"/>
                  </a:cubicBezTo>
                  <a:cubicBezTo>
                    <a:pt x="34766" y="598200"/>
                    <a:pt x="78010" y="636395"/>
                    <a:pt x="123730" y="667732"/>
                  </a:cubicBezTo>
                  <a:cubicBezTo>
                    <a:pt x="130302" y="668208"/>
                    <a:pt x="137065" y="668494"/>
                    <a:pt x="143828" y="668494"/>
                  </a:cubicBezTo>
                  <a:cubicBezTo>
                    <a:pt x="247650" y="668494"/>
                    <a:pt x="332422" y="611725"/>
                    <a:pt x="337471" y="540764"/>
                  </a:cubicBezTo>
                  <a:cubicBezTo>
                    <a:pt x="335089" y="536573"/>
                    <a:pt x="332708" y="532477"/>
                    <a:pt x="330422" y="528191"/>
                  </a:cubicBezTo>
                  <a:cubicBezTo>
                    <a:pt x="396621" y="488948"/>
                    <a:pt x="504063" y="462087"/>
                    <a:pt x="594932" y="462087"/>
                  </a:cubicBezTo>
                  <a:cubicBezTo>
                    <a:pt x="612267" y="462087"/>
                    <a:pt x="620363" y="447419"/>
                    <a:pt x="614362" y="433036"/>
                  </a:cubicBezTo>
                  <a:cubicBezTo>
                    <a:pt x="569785" y="325689"/>
                    <a:pt x="665702" y="247965"/>
                    <a:pt x="764953" y="311307"/>
                  </a:cubicBezTo>
                  <a:cubicBezTo>
                    <a:pt x="808292" y="338929"/>
                    <a:pt x="852202" y="393222"/>
                    <a:pt x="885349" y="483900"/>
                  </a:cubicBezTo>
                  <a:cubicBezTo>
                    <a:pt x="722471" y="523333"/>
                    <a:pt x="518065" y="631918"/>
                    <a:pt x="476631" y="750505"/>
                  </a:cubicBezTo>
                  <a:cubicBezTo>
                    <a:pt x="460724" y="796320"/>
                    <a:pt x="513302" y="858708"/>
                    <a:pt x="577215" y="871281"/>
                  </a:cubicBezTo>
                  <a:cubicBezTo>
                    <a:pt x="578358" y="871567"/>
                    <a:pt x="579501" y="871281"/>
                    <a:pt x="580549" y="870710"/>
                  </a:cubicBezTo>
                  <a:cubicBezTo>
                    <a:pt x="581501" y="870043"/>
                    <a:pt x="582168" y="869091"/>
                    <a:pt x="582454" y="867948"/>
                  </a:cubicBezTo>
                  <a:cubicBezTo>
                    <a:pt x="615791" y="690973"/>
                    <a:pt x="806196" y="559052"/>
                    <a:pt x="905256" y="536668"/>
                  </a:cubicBezTo>
                  <a:cubicBezTo>
                    <a:pt x="910209" y="550003"/>
                    <a:pt x="908590" y="545717"/>
                    <a:pt x="913543" y="558957"/>
                  </a:cubicBezTo>
                  <a:cubicBezTo>
                    <a:pt x="805625" y="610011"/>
                    <a:pt x="701040" y="717548"/>
                    <a:pt x="671132" y="845469"/>
                  </a:cubicBezTo>
                  <a:cubicBezTo>
                    <a:pt x="657416" y="904048"/>
                    <a:pt x="722757" y="956911"/>
                    <a:pt x="776669" y="971294"/>
                  </a:cubicBezTo>
                  <a:cubicBezTo>
                    <a:pt x="779335" y="972056"/>
                    <a:pt x="782002" y="970151"/>
                    <a:pt x="782193" y="967484"/>
                  </a:cubicBezTo>
                  <a:cubicBezTo>
                    <a:pt x="792480" y="805749"/>
                    <a:pt x="863918" y="668304"/>
                    <a:pt x="927926" y="605820"/>
                  </a:cubicBezTo>
                  <a:cubicBezTo>
                    <a:pt x="929640" y="618012"/>
                    <a:pt x="930973" y="630299"/>
                    <a:pt x="931831" y="642586"/>
                  </a:cubicBezTo>
                  <a:cubicBezTo>
                    <a:pt x="931831" y="642586"/>
                    <a:pt x="866299" y="825181"/>
                    <a:pt x="866299" y="958435"/>
                  </a:cubicBezTo>
                  <a:cubicBezTo>
                    <a:pt x="866299" y="1020443"/>
                    <a:pt x="958406" y="1063686"/>
                    <a:pt x="972026" y="1069687"/>
                  </a:cubicBezTo>
                  <a:cubicBezTo>
                    <a:pt x="989076" y="1063591"/>
                    <a:pt x="1081088" y="1020348"/>
                    <a:pt x="1081088" y="958435"/>
                  </a:cubicBezTo>
                  <a:cubicBezTo>
                    <a:pt x="1081088" y="825181"/>
                    <a:pt x="1015556" y="642586"/>
                    <a:pt x="1015556" y="642586"/>
                  </a:cubicBezTo>
                  <a:cubicBezTo>
                    <a:pt x="1016413" y="630299"/>
                    <a:pt x="1017746" y="618012"/>
                    <a:pt x="1019556" y="605820"/>
                  </a:cubicBezTo>
                  <a:cubicBezTo>
                    <a:pt x="1083469" y="668304"/>
                    <a:pt x="1155002" y="805654"/>
                    <a:pt x="1165193" y="967484"/>
                  </a:cubicBezTo>
                  <a:cubicBezTo>
                    <a:pt x="1165384" y="970151"/>
                    <a:pt x="1168051" y="972056"/>
                    <a:pt x="1170718" y="971294"/>
                  </a:cubicBezTo>
                  <a:cubicBezTo>
                    <a:pt x="1224725" y="956816"/>
                    <a:pt x="1289971" y="904048"/>
                    <a:pt x="1276350" y="845469"/>
                  </a:cubicBezTo>
                  <a:cubicBezTo>
                    <a:pt x="1246442" y="717548"/>
                    <a:pt x="1141857" y="609915"/>
                    <a:pt x="1033939" y="558957"/>
                  </a:cubicBezTo>
                  <a:cubicBezTo>
                    <a:pt x="1038892" y="545622"/>
                    <a:pt x="1037273" y="550003"/>
                    <a:pt x="1042226" y="536668"/>
                  </a:cubicBezTo>
                  <a:cubicBezTo>
                    <a:pt x="1141286" y="559052"/>
                    <a:pt x="1331595" y="690973"/>
                    <a:pt x="1365028" y="867948"/>
                  </a:cubicBezTo>
                  <a:cubicBezTo>
                    <a:pt x="1365314" y="869091"/>
                    <a:pt x="1365980" y="870043"/>
                    <a:pt x="1366933" y="870710"/>
                  </a:cubicBezTo>
                  <a:cubicBezTo>
                    <a:pt x="1367885" y="871377"/>
                    <a:pt x="1369124" y="871567"/>
                    <a:pt x="1370171" y="871281"/>
                  </a:cubicBezTo>
                  <a:cubicBezTo>
                    <a:pt x="1433989" y="858708"/>
                    <a:pt x="1486757" y="796320"/>
                    <a:pt x="1470660" y="750505"/>
                  </a:cubicBezTo>
                  <a:cubicBezTo>
                    <a:pt x="1429417" y="631918"/>
                    <a:pt x="1224915" y="523333"/>
                    <a:pt x="1062038" y="483900"/>
                  </a:cubicBezTo>
                  <a:cubicBezTo>
                    <a:pt x="1095185" y="393222"/>
                    <a:pt x="1139190" y="338834"/>
                    <a:pt x="1182434" y="311307"/>
                  </a:cubicBezTo>
                  <a:cubicBezTo>
                    <a:pt x="1281589" y="248061"/>
                    <a:pt x="1377601" y="325785"/>
                    <a:pt x="1332929" y="433036"/>
                  </a:cubicBezTo>
                  <a:cubicBezTo>
                    <a:pt x="1326928" y="447419"/>
                    <a:pt x="1335024" y="461992"/>
                    <a:pt x="1352360" y="461992"/>
                  </a:cubicBezTo>
                  <a:cubicBezTo>
                    <a:pt x="1424654" y="461992"/>
                    <a:pt x="1507712" y="479042"/>
                    <a:pt x="1572006" y="505617"/>
                  </a:cubicBezTo>
                  <a:cubicBezTo>
                    <a:pt x="1570958" y="537906"/>
                    <a:pt x="1588294" y="572292"/>
                    <a:pt x="1618964" y="598295"/>
                  </a:cubicBezTo>
                  <a:cubicBezTo>
                    <a:pt x="1619155" y="598581"/>
                    <a:pt x="1619345" y="598866"/>
                    <a:pt x="1619536" y="599152"/>
                  </a:cubicBezTo>
                  <a:cubicBezTo>
                    <a:pt x="1619536" y="599152"/>
                    <a:pt x="1619536" y="599152"/>
                    <a:pt x="1619536" y="599152"/>
                  </a:cubicBezTo>
                  <a:cubicBezTo>
                    <a:pt x="1592485" y="604486"/>
                    <a:pt x="1567529" y="614868"/>
                    <a:pt x="1551051" y="637633"/>
                  </a:cubicBezTo>
                  <a:cubicBezTo>
                    <a:pt x="1530001" y="666589"/>
                    <a:pt x="1527143" y="710023"/>
                    <a:pt x="1542002" y="770031"/>
                  </a:cubicBezTo>
                  <a:lnTo>
                    <a:pt x="1509903" y="859185"/>
                  </a:lnTo>
                  <a:cubicBezTo>
                    <a:pt x="1508284" y="864614"/>
                    <a:pt x="1510760" y="870424"/>
                    <a:pt x="1515809" y="873091"/>
                  </a:cubicBezTo>
                  <a:cubicBezTo>
                    <a:pt x="1520857" y="875758"/>
                    <a:pt x="1527048" y="874425"/>
                    <a:pt x="1530572" y="869948"/>
                  </a:cubicBezTo>
                  <a:lnTo>
                    <a:pt x="1585436" y="792605"/>
                  </a:lnTo>
                  <a:cubicBezTo>
                    <a:pt x="1643063" y="770602"/>
                    <a:pt x="1677162" y="743551"/>
                    <a:pt x="1688973" y="709738"/>
                  </a:cubicBezTo>
                  <a:cubicBezTo>
                    <a:pt x="1698212" y="683163"/>
                    <a:pt x="1692497" y="656874"/>
                    <a:pt x="1681448" y="631537"/>
                  </a:cubicBezTo>
                  <a:cubicBezTo>
                    <a:pt x="1735455" y="646777"/>
                    <a:pt x="1788986" y="631918"/>
                    <a:pt x="1810036" y="591532"/>
                  </a:cubicBezTo>
                  <a:cubicBezTo>
                    <a:pt x="1824800" y="563243"/>
                    <a:pt x="1820037" y="528953"/>
                    <a:pt x="1801178" y="498663"/>
                  </a:cubicBezTo>
                  <a:cubicBezTo>
                    <a:pt x="1846136" y="506569"/>
                    <a:pt x="1882616" y="507617"/>
                    <a:pt x="1897475" y="479328"/>
                  </a:cubicBezTo>
                  <a:cubicBezTo>
                    <a:pt x="1904524" y="465897"/>
                    <a:pt x="1905476" y="451515"/>
                    <a:pt x="1900523" y="436560"/>
                  </a:cubicBezTo>
                  <a:cubicBezTo>
                    <a:pt x="1900142" y="435513"/>
                    <a:pt x="1899476" y="434560"/>
                    <a:pt x="1899095" y="433608"/>
                  </a:cubicBezTo>
                  <a:lnTo>
                    <a:pt x="1933670" y="451705"/>
                  </a:lnTo>
                  <a:cubicBezTo>
                    <a:pt x="1959769" y="465326"/>
                    <a:pt x="1991963" y="458373"/>
                    <a:pt x="2010156" y="435132"/>
                  </a:cubicBezTo>
                  <a:cubicBezTo>
                    <a:pt x="2034350" y="442561"/>
                    <a:pt x="2060638" y="434370"/>
                    <a:pt x="2076260" y="414462"/>
                  </a:cubicBezTo>
                  <a:cubicBezTo>
                    <a:pt x="2104454" y="423130"/>
                    <a:pt x="2134743" y="410557"/>
                    <a:pt x="2148459" y="384459"/>
                  </a:cubicBezTo>
                  <a:lnTo>
                    <a:pt x="2154174" y="373600"/>
                  </a:lnTo>
                  <a:lnTo>
                    <a:pt x="1958911" y="271492"/>
                  </a:lnTo>
                  <a:cubicBezTo>
                    <a:pt x="1928908" y="255871"/>
                    <a:pt x="1892046" y="267396"/>
                    <a:pt x="1876330" y="297400"/>
                  </a:cubicBezTo>
                  <a:close/>
                  <a:moveTo>
                    <a:pt x="1568006" y="720596"/>
                  </a:moveTo>
                  <a:cubicBezTo>
                    <a:pt x="1567339" y="699546"/>
                    <a:pt x="1574864" y="671638"/>
                    <a:pt x="1582865" y="660493"/>
                  </a:cubicBezTo>
                  <a:cubicBezTo>
                    <a:pt x="1588580" y="652588"/>
                    <a:pt x="1599438" y="646777"/>
                    <a:pt x="1609249" y="642777"/>
                  </a:cubicBezTo>
                  <a:lnTo>
                    <a:pt x="1568006" y="720596"/>
                  </a:lnTo>
                  <a:close/>
                  <a:moveTo>
                    <a:pt x="1652969" y="697260"/>
                  </a:moveTo>
                  <a:cubicBezTo>
                    <a:pt x="1648492" y="710214"/>
                    <a:pt x="1629156" y="732216"/>
                    <a:pt x="1611344" y="743647"/>
                  </a:cubicBezTo>
                  <a:lnTo>
                    <a:pt x="1653635" y="663732"/>
                  </a:lnTo>
                  <a:cubicBezTo>
                    <a:pt x="1655826" y="673923"/>
                    <a:pt x="1656112" y="688211"/>
                    <a:pt x="1652969" y="697260"/>
                  </a:cubicBezTo>
                  <a:close/>
                  <a:moveTo>
                    <a:pt x="1719263" y="428178"/>
                  </a:moveTo>
                  <a:cubicBezTo>
                    <a:pt x="1717453" y="426464"/>
                    <a:pt x="1715643" y="424654"/>
                    <a:pt x="1713833" y="422940"/>
                  </a:cubicBezTo>
                  <a:cubicBezTo>
                    <a:pt x="1695069" y="404937"/>
                    <a:pt x="1650968" y="362932"/>
                    <a:pt x="1656112" y="353026"/>
                  </a:cubicBezTo>
                  <a:cubicBezTo>
                    <a:pt x="1658112" y="349121"/>
                    <a:pt x="1661160" y="346835"/>
                    <a:pt x="1666018" y="345406"/>
                  </a:cubicBezTo>
                  <a:cubicBezTo>
                    <a:pt x="1686973" y="339310"/>
                    <a:pt x="1725263" y="353407"/>
                    <a:pt x="1751648" y="366266"/>
                  </a:cubicBezTo>
                  <a:lnTo>
                    <a:pt x="1719358" y="428178"/>
                  </a:lnTo>
                  <a:close/>
                  <a:moveTo>
                    <a:pt x="1863757" y="461706"/>
                  </a:moveTo>
                  <a:cubicBezTo>
                    <a:pt x="1858613" y="471517"/>
                    <a:pt x="1798892" y="459325"/>
                    <a:pt x="1773365" y="454086"/>
                  </a:cubicBezTo>
                  <a:cubicBezTo>
                    <a:pt x="1770983" y="453610"/>
                    <a:pt x="1768602" y="453134"/>
                    <a:pt x="1766316" y="452658"/>
                  </a:cubicBezTo>
                  <a:lnTo>
                    <a:pt x="1798606" y="390840"/>
                  </a:lnTo>
                  <a:cubicBezTo>
                    <a:pt x="1824038" y="405128"/>
                    <a:pt x="1857470" y="428559"/>
                    <a:pt x="1864328" y="449133"/>
                  </a:cubicBezTo>
                  <a:cubicBezTo>
                    <a:pt x="1865948" y="453991"/>
                    <a:pt x="1865757" y="457706"/>
                    <a:pt x="1863757" y="46161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102" name="Полилиния: фигура 101">
              <a:extLst>
                <a:ext uri="{FF2B5EF4-FFF2-40B4-BE49-F238E27FC236}">
                  <a16:creationId xmlns:a16="http://schemas.microsoft.com/office/drawing/2014/main" id="{BA01BC26-B409-4DEF-A353-BC9B5A761B95}"/>
                </a:ext>
              </a:extLst>
            </p:cNvPr>
            <p:cNvSpPr/>
            <p:nvPr/>
          </p:nvSpPr>
          <p:spPr>
            <a:xfrm>
              <a:off x="8957691" y="6772275"/>
              <a:ext cx="130397" cy="133159"/>
            </a:xfrm>
            <a:custGeom>
              <a:avLst/>
              <a:gdLst>
                <a:gd name="connsiteX0" fmla="*/ 16478 w 130397"/>
                <a:gd name="connsiteY0" fmla="*/ 133160 h 133159"/>
                <a:gd name="connsiteX1" fmla="*/ 113824 w 130397"/>
                <a:gd name="connsiteY1" fmla="*/ 133160 h 133159"/>
                <a:gd name="connsiteX2" fmla="*/ 87249 w 130397"/>
                <a:gd name="connsiteY2" fmla="*/ 89630 h 133159"/>
                <a:gd name="connsiteX3" fmla="*/ 130397 w 130397"/>
                <a:gd name="connsiteY3" fmla="*/ 93726 h 133159"/>
                <a:gd name="connsiteX4" fmla="*/ 130397 w 130397"/>
                <a:gd name="connsiteY4" fmla="*/ 39529 h 133159"/>
                <a:gd name="connsiteX5" fmla="*/ 81439 w 130397"/>
                <a:gd name="connsiteY5" fmla="*/ 51721 h 133159"/>
                <a:gd name="connsiteX6" fmla="*/ 94297 w 130397"/>
                <a:gd name="connsiteY6" fmla="*/ 0 h 133159"/>
                <a:gd name="connsiteX7" fmla="*/ 94297 w 130397"/>
                <a:gd name="connsiteY7" fmla="*/ 0 h 133159"/>
                <a:gd name="connsiteX8" fmla="*/ 36004 w 130397"/>
                <a:gd name="connsiteY8" fmla="*/ 0 h 133159"/>
                <a:gd name="connsiteX9" fmla="*/ 36004 w 130397"/>
                <a:gd name="connsiteY9" fmla="*/ 0 h 133159"/>
                <a:gd name="connsiteX10" fmla="*/ 48863 w 130397"/>
                <a:gd name="connsiteY10" fmla="*/ 51721 h 133159"/>
                <a:gd name="connsiteX11" fmla="*/ 0 w 130397"/>
                <a:gd name="connsiteY11" fmla="*/ 39529 h 133159"/>
                <a:gd name="connsiteX12" fmla="*/ 0 w 130397"/>
                <a:gd name="connsiteY12" fmla="*/ 93726 h 133159"/>
                <a:gd name="connsiteX13" fmla="*/ 43053 w 130397"/>
                <a:gd name="connsiteY13" fmla="*/ 89630 h 133159"/>
                <a:gd name="connsiteX14" fmla="*/ 16478 w 130397"/>
                <a:gd name="connsiteY14" fmla="*/ 133160 h 133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397" h="133159">
                  <a:moveTo>
                    <a:pt x="16478" y="133160"/>
                  </a:moveTo>
                  <a:lnTo>
                    <a:pt x="113824" y="133160"/>
                  </a:lnTo>
                  <a:lnTo>
                    <a:pt x="87249" y="89630"/>
                  </a:lnTo>
                  <a:lnTo>
                    <a:pt x="130397" y="93726"/>
                  </a:lnTo>
                  <a:lnTo>
                    <a:pt x="130397" y="39529"/>
                  </a:lnTo>
                  <a:lnTo>
                    <a:pt x="81439" y="51721"/>
                  </a:lnTo>
                  <a:lnTo>
                    <a:pt x="94297" y="0"/>
                  </a:lnTo>
                  <a:lnTo>
                    <a:pt x="94297" y="0"/>
                  </a:lnTo>
                  <a:lnTo>
                    <a:pt x="36004" y="0"/>
                  </a:lnTo>
                  <a:lnTo>
                    <a:pt x="36004" y="0"/>
                  </a:lnTo>
                  <a:lnTo>
                    <a:pt x="48863" y="51721"/>
                  </a:lnTo>
                  <a:lnTo>
                    <a:pt x="0" y="39529"/>
                  </a:lnTo>
                  <a:lnTo>
                    <a:pt x="0" y="93726"/>
                  </a:lnTo>
                  <a:lnTo>
                    <a:pt x="43053" y="89630"/>
                  </a:lnTo>
                  <a:lnTo>
                    <a:pt x="16478" y="13316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37970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03AC725-6019-43EA-A1F4-0DF9458F77B5}"/>
              </a:ext>
            </a:extLst>
          </p:cNvPr>
          <p:cNvSpPr/>
          <p:nvPr userDrawn="1"/>
        </p:nvSpPr>
        <p:spPr>
          <a:xfrm>
            <a:off x="0" y="0"/>
            <a:ext cx="29259372" cy="16459200"/>
          </a:xfrm>
          <a:prstGeom prst="rect">
            <a:avLst/>
          </a:prstGeom>
          <a:gradFill>
            <a:gsLst>
              <a:gs pos="0">
                <a:srgbClr val="794CCA"/>
              </a:gs>
              <a:gs pos="100000">
                <a:srgbClr val="1896F4"/>
              </a:gs>
            </a:gsLst>
            <a:lin ang="17400000" scaled="0"/>
          </a:gradFill>
          <a:ln w="3562" cap="flat">
            <a:noFill/>
            <a:prstDash val="solid"/>
            <a:miter/>
          </a:ln>
        </p:spPr>
        <p:txBody>
          <a:bodyPr rtlCol="0" anchor="ctr"/>
          <a:lstStyle/>
          <a:p>
            <a:endParaRPr lang="ru-RU" sz="180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9F841F-4AC6-48FE-A016-2DCF11BEB852}"/>
              </a:ext>
            </a:extLst>
          </p:cNvPr>
          <p:cNvSpPr txBox="1"/>
          <p:nvPr userDrawn="1"/>
        </p:nvSpPr>
        <p:spPr>
          <a:xfrm>
            <a:off x="27413875" y="15631881"/>
            <a:ext cx="655949" cy="530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F09B90E-B41F-46C9-8409-85DAE9A0C54A}" type="slidenum">
              <a:rPr lang="ru-RU" smtClean="0">
                <a:solidFill>
                  <a:schemeClr val="bg1"/>
                </a:solidFill>
              </a:rPr>
              <a:t>‹#›</a:t>
            </a:fld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25" name="Рисунок 79">
            <a:extLst>
              <a:ext uri="{FF2B5EF4-FFF2-40B4-BE49-F238E27FC236}">
                <a16:creationId xmlns:a16="http://schemas.microsoft.com/office/drawing/2014/main" id="{79093423-0EEF-46E1-B217-DED323912E4E}"/>
              </a:ext>
            </a:extLst>
          </p:cNvPr>
          <p:cNvGrpSpPr/>
          <p:nvPr userDrawn="1"/>
        </p:nvGrpSpPr>
        <p:grpSpPr>
          <a:xfrm>
            <a:off x="26974012" y="328608"/>
            <a:ext cx="979712" cy="966675"/>
            <a:chOff x="7543672" y="6772275"/>
            <a:chExt cx="2958396" cy="2919031"/>
          </a:xfrm>
          <a:solidFill>
            <a:srgbClr val="FFFFFF"/>
          </a:solidFill>
        </p:grpSpPr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13FF8928-C1D2-4E1A-8A60-BF26DA5E6D7C}"/>
                </a:ext>
              </a:extLst>
            </p:cNvPr>
            <p:cNvSpPr/>
            <p:nvPr/>
          </p:nvSpPr>
          <p:spPr>
            <a:xfrm>
              <a:off x="9408223" y="7073741"/>
              <a:ext cx="93249" cy="95250"/>
            </a:xfrm>
            <a:custGeom>
              <a:avLst/>
              <a:gdLst>
                <a:gd name="connsiteX0" fmla="*/ 11811 w 93249"/>
                <a:gd name="connsiteY0" fmla="*/ 95250 h 95250"/>
                <a:gd name="connsiteX1" fmla="*/ 81439 w 93249"/>
                <a:gd name="connsiteY1" fmla="*/ 95250 h 95250"/>
                <a:gd name="connsiteX2" fmla="*/ 62389 w 93249"/>
                <a:gd name="connsiteY2" fmla="*/ 64103 h 95250"/>
                <a:gd name="connsiteX3" fmla="*/ 93250 w 93249"/>
                <a:gd name="connsiteY3" fmla="*/ 66961 h 95250"/>
                <a:gd name="connsiteX4" fmla="*/ 93250 w 93249"/>
                <a:gd name="connsiteY4" fmla="*/ 28194 h 95250"/>
                <a:gd name="connsiteX5" fmla="*/ 58293 w 93249"/>
                <a:gd name="connsiteY5" fmla="*/ 36957 h 95250"/>
                <a:gd name="connsiteX6" fmla="*/ 67437 w 93249"/>
                <a:gd name="connsiteY6" fmla="*/ 0 h 95250"/>
                <a:gd name="connsiteX7" fmla="*/ 67437 w 93249"/>
                <a:gd name="connsiteY7" fmla="*/ 0 h 95250"/>
                <a:gd name="connsiteX8" fmla="*/ 25813 w 93249"/>
                <a:gd name="connsiteY8" fmla="*/ 0 h 95250"/>
                <a:gd name="connsiteX9" fmla="*/ 25813 w 93249"/>
                <a:gd name="connsiteY9" fmla="*/ 0 h 95250"/>
                <a:gd name="connsiteX10" fmla="*/ 34957 w 93249"/>
                <a:gd name="connsiteY10" fmla="*/ 36957 h 95250"/>
                <a:gd name="connsiteX11" fmla="*/ 0 w 93249"/>
                <a:gd name="connsiteY11" fmla="*/ 28194 h 95250"/>
                <a:gd name="connsiteX12" fmla="*/ 0 w 93249"/>
                <a:gd name="connsiteY12" fmla="*/ 66961 h 95250"/>
                <a:gd name="connsiteX13" fmla="*/ 30861 w 93249"/>
                <a:gd name="connsiteY13" fmla="*/ 64103 h 95250"/>
                <a:gd name="connsiteX14" fmla="*/ 11811 w 93249"/>
                <a:gd name="connsiteY14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249" h="95250">
                  <a:moveTo>
                    <a:pt x="11811" y="95250"/>
                  </a:moveTo>
                  <a:lnTo>
                    <a:pt x="81439" y="95250"/>
                  </a:lnTo>
                  <a:lnTo>
                    <a:pt x="62389" y="64103"/>
                  </a:lnTo>
                  <a:lnTo>
                    <a:pt x="93250" y="66961"/>
                  </a:lnTo>
                  <a:lnTo>
                    <a:pt x="93250" y="28194"/>
                  </a:lnTo>
                  <a:lnTo>
                    <a:pt x="58293" y="36957"/>
                  </a:lnTo>
                  <a:lnTo>
                    <a:pt x="67437" y="0"/>
                  </a:lnTo>
                  <a:lnTo>
                    <a:pt x="67437" y="0"/>
                  </a:lnTo>
                  <a:lnTo>
                    <a:pt x="25813" y="0"/>
                  </a:lnTo>
                  <a:lnTo>
                    <a:pt x="25813" y="0"/>
                  </a:lnTo>
                  <a:lnTo>
                    <a:pt x="34957" y="36957"/>
                  </a:lnTo>
                  <a:lnTo>
                    <a:pt x="0" y="28194"/>
                  </a:lnTo>
                  <a:lnTo>
                    <a:pt x="0" y="66961"/>
                  </a:lnTo>
                  <a:lnTo>
                    <a:pt x="30861" y="64103"/>
                  </a:lnTo>
                  <a:lnTo>
                    <a:pt x="11811" y="952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3BC846C9-CBA2-47A4-92BF-93F1AFA4BCC2}"/>
                </a:ext>
              </a:extLst>
            </p:cNvPr>
            <p:cNvSpPr/>
            <p:nvPr/>
          </p:nvSpPr>
          <p:spPr>
            <a:xfrm>
              <a:off x="8544210" y="7073741"/>
              <a:ext cx="93345" cy="95250"/>
            </a:xfrm>
            <a:custGeom>
              <a:avLst/>
              <a:gdLst>
                <a:gd name="connsiteX0" fmla="*/ 11811 w 93345"/>
                <a:gd name="connsiteY0" fmla="*/ 95250 h 95250"/>
                <a:gd name="connsiteX1" fmla="*/ 81534 w 93345"/>
                <a:gd name="connsiteY1" fmla="*/ 95250 h 95250"/>
                <a:gd name="connsiteX2" fmla="*/ 62484 w 93345"/>
                <a:gd name="connsiteY2" fmla="*/ 64103 h 95250"/>
                <a:gd name="connsiteX3" fmla="*/ 93345 w 93345"/>
                <a:gd name="connsiteY3" fmla="*/ 66961 h 95250"/>
                <a:gd name="connsiteX4" fmla="*/ 93345 w 93345"/>
                <a:gd name="connsiteY4" fmla="*/ 28194 h 95250"/>
                <a:gd name="connsiteX5" fmla="*/ 58293 w 93345"/>
                <a:gd name="connsiteY5" fmla="*/ 36957 h 95250"/>
                <a:gd name="connsiteX6" fmla="*/ 67532 w 93345"/>
                <a:gd name="connsiteY6" fmla="*/ 0 h 95250"/>
                <a:gd name="connsiteX7" fmla="*/ 67532 w 93345"/>
                <a:gd name="connsiteY7" fmla="*/ 0 h 95250"/>
                <a:gd name="connsiteX8" fmla="*/ 25813 w 93345"/>
                <a:gd name="connsiteY8" fmla="*/ 0 h 95250"/>
                <a:gd name="connsiteX9" fmla="*/ 25813 w 93345"/>
                <a:gd name="connsiteY9" fmla="*/ 0 h 95250"/>
                <a:gd name="connsiteX10" fmla="*/ 35052 w 93345"/>
                <a:gd name="connsiteY10" fmla="*/ 36957 h 95250"/>
                <a:gd name="connsiteX11" fmla="*/ 0 w 93345"/>
                <a:gd name="connsiteY11" fmla="*/ 28194 h 95250"/>
                <a:gd name="connsiteX12" fmla="*/ 0 w 93345"/>
                <a:gd name="connsiteY12" fmla="*/ 66961 h 95250"/>
                <a:gd name="connsiteX13" fmla="*/ 30861 w 93345"/>
                <a:gd name="connsiteY13" fmla="*/ 64103 h 95250"/>
                <a:gd name="connsiteX14" fmla="*/ 11811 w 93345"/>
                <a:gd name="connsiteY14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3345" h="95250">
                  <a:moveTo>
                    <a:pt x="11811" y="95250"/>
                  </a:moveTo>
                  <a:lnTo>
                    <a:pt x="81534" y="95250"/>
                  </a:lnTo>
                  <a:lnTo>
                    <a:pt x="62484" y="64103"/>
                  </a:lnTo>
                  <a:lnTo>
                    <a:pt x="93345" y="66961"/>
                  </a:lnTo>
                  <a:lnTo>
                    <a:pt x="93345" y="28194"/>
                  </a:lnTo>
                  <a:lnTo>
                    <a:pt x="58293" y="36957"/>
                  </a:lnTo>
                  <a:lnTo>
                    <a:pt x="67532" y="0"/>
                  </a:lnTo>
                  <a:lnTo>
                    <a:pt x="67532" y="0"/>
                  </a:lnTo>
                  <a:lnTo>
                    <a:pt x="25813" y="0"/>
                  </a:lnTo>
                  <a:lnTo>
                    <a:pt x="25813" y="0"/>
                  </a:lnTo>
                  <a:lnTo>
                    <a:pt x="35052" y="36957"/>
                  </a:lnTo>
                  <a:lnTo>
                    <a:pt x="0" y="28194"/>
                  </a:lnTo>
                  <a:lnTo>
                    <a:pt x="0" y="66961"/>
                  </a:lnTo>
                  <a:lnTo>
                    <a:pt x="30861" y="64103"/>
                  </a:lnTo>
                  <a:lnTo>
                    <a:pt x="11811" y="9525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6C53D594-8F78-494B-ADDA-6B13B43DAD5E}"/>
                </a:ext>
              </a:extLst>
            </p:cNvPr>
            <p:cNvSpPr/>
            <p:nvPr/>
          </p:nvSpPr>
          <p:spPr>
            <a:xfrm>
              <a:off x="7931206" y="8790825"/>
              <a:ext cx="199628" cy="158246"/>
            </a:xfrm>
            <a:custGeom>
              <a:avLst/>
              <a:gdLst>
                <a:gd name="connsiteX0" fmla="*/ 110275 w 199628"/>
                <a:gd name="connsiteY0" fmla="*/ 156864 h 158246"/>
                <a:gd name="connsiteX1" fmla="*/ 199048 w 199628"/>
                <a:gd name="connsiteY1" fmla="*/ 63995 h 158246"/>
                <a:gd name="connsiteX2" fmla="*/ 194761 w 199628"/>
                <a:gd name="connsiteY2" fmla="*/ 48565 h 158246"/>
                <a:gd name="connsiteX3" fmla="*/ 89320 w 199628"/>
                <a:gd name="connsiteY3" fmla="*/ 1416 h 158246"/>
                <a:gd name="connsiteX4" fmla="*/ 20835 w 199628"/>
                <a:gd name="connsiteY4" fmla="*/ 36373 h 158246"/>
                <a:gd name="connsiteX5" fmla="*/ 20835 w 199628"/>
                <a:gd name="connsiteY5" fmla="*/ 36373 h 158246"/>
                <a:gd name="connsiteX6" fmla="*/ 547 w 199628"/>
                <a:gd name="connsiteY6" fmla="*/ 94190 h 158246"/>
                <a:gd name="connsiteX7" fmla="*/ 547 w 199628"/>
                <a:gd name="connsiteY7" fmla="*/ 94380 h 158246"/>
                <a:gd name="connsiteX8" fmla="*/ 4833 w 199628"/>
                <a:gd name="connsiteY8" fmla="*/ 109620 h 158246"/>
                <a:gd name="connsiteX9" fmla="*/ 110275 w 199628"/>
                <a:gd name="connsiteY9" fmla="*/ 156864 h 158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628" h="158246">
                  <a:moveTo>
                    <a:pt x="110275" y="156864"/>
                  </a:moveTo>
                  <a:cubicBezTo>
                    <a:pt x="165139" y="148673"/>
                    <a:pt x="204953" y="106953"/>
                    <a:pt x="199048" y="63995"/>
                  </a:cubicBezTo>
                  <a:cubicBezTo>
                    <a:pt x="198286" y="58662"/>
                    <a:pt x="196857" y="53423"/>
                    <a:pt x="194761" y="48565"/>
                  </a:cubicBezTo>
                  <a:cubicBezTo>
                    <a:pt x="180283" y="14180"/>
                    <a:pt x="135897" y="-5632"/>
                    <a:pt x="89320" y="1416"/>
                  </a:cubicBezTo>
                  <a:cubicBezTo>
                    <a:pt x="61983" y="5512"/>
                    <a:pt x="37694" y="17990"/>
                    <a:pt x="20835" y="36373"/>
                  </a:cubicBezTo>
                  <a:lnTo>
                    <a:pt x="20835" y="36373"/>
                  </a:lnTo>
                  <a:cubicBezTo>
                    <a:pt x="5023" y="53708"/>
                    <a:pt x="-2120" y="74187"/>
                    <a:pt x="547" y="94190"/>
                  </a:cubicBezTo>
                  <a:lnTo>
                    <a:pt x="547" y="94380"/>
                  </a:lnTo>
                  <a:cubicBezTo>
                    <a:pt x="1309" y="99619"/>
                    <a:pt x="2737" y="104762"/>
                    <a:pt x="4833" y="109620"/>
                  </a:cubicBezTo>
                  <a:cubicBezTo>
                    <a:pt x="19311" y="144005"/>
                    <a:pt x="63697" y="163817"/>
                    <a:pt x="110275" y="1568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04E037E7-8679-4CAB-8D0D-FDC463F89F38}"/>
                </a:ext>
              </a:extLst>
            </p:cNvPr>
            <p:cNvSpPr/>
            <p:nvPr/>
          </p:nvSpPr>
          <p:spPr>
            <a:xfrm>
              <a:off x="8057387" y="8868147"/>
              <a:ext cx="195652" cy="158330"/>
            </a:xfrm>
            <a:custGeom>
              <a:avLst/>
              <a:gdLst>
                <a:gd name="connsiteX0" fmla="*/ 102775 w 195652"/>
                <a:gd name="connsiteY0" fmla="*/ 9 h 158330"/>
                <a:gd name="connsiteX1" fmla="*/ 0 w 195652"/>
                <a:gd name="connsiteY1" fmla="*/ 106498 h 158330"/>
                <a:gd name="connsiteX2" fmla="*/ 857 w 195652"/>
                <a:gd name="connsiteY2" fmla="*/ 109737 h 158330"/>
                <a:gd name="connsiteX3" fmla="*/ 106299 w 195652"/>
                <a:gd name="connsiteY3" fmla="*/ 156885 h 158330"/>
                <a:gd name="connsiteX4" fmla="*/ 195072 w 195652"/>
                <a:gd name="connsiteY4" fmla="*/ 64017 h 158330"/>
                <a:gd name="connsiteX5" fmla="*/ 190881 w 195652"/>
                <a:gd name="connsiteY5" fmla="*/ 48586 h 158330"/>
                <a:gd name="connsiteX6" fmla="*/ 102775 w 195652"/>
                <a:gd name="connsiteY6" fmla="*/ 9 h 158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652" h="158330">
                  <a:moveTo>
                    <a:pt x="102775" y="9"/>
                  </a:moveTo>
                  <a:cubicBezTo>
                    <a:pt x="100013" y="49253"/>
                    <a:pt x="57912" y="93163"/>
                    <a:pt x="0" y="106498"/>
                  </a:cubicBezTo>
                  <a:cubicBezTo>
                    <a:pt x="381" y="107546"/>
                    <a:pt x="476" y="108689"/>
                    <a:pt x="857" y="109737"/>
                  </a:cubicBezTo>
                  <a:cubicBezTo>
                    <a:pt x="15240" y="144122"/>
                    <a:pt x="59722" y="164029"/>
                    <a:pt x="106299" y="156885"/>
                  </a:cubicBezTo>
                  <a:cubicBezTo>
                    <a:pt x="161163" y="148694"/>
                    <a:pt x="200977" y="106975"/>
                    <a:pt x="195072" y="64017"/>
                  </a:cubicBezTo>
                  <a:cubicBezTo>
                    <a:pt x="194310" y="58683"/>
                    <a:pt x="192881" y="53444"/>
                    <a:pt x="190881" y="48586"/>
                  </a:cubicBezTo>
                  <a:cubicBezTo>
                    <a:pt x="178213" y="18583"/>
                    <a:pt x="142780" y="-467"/>
                    <a:pt x="102775" y="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" name="Полилиния: фигура 29">
              <a:extLst>
                <a:ext uri="{FF2B5EF4-FFF2-40B4-BE49-F238E27FC236}">
                  <a16:creationId xmlns:a16="http://schemas.microsoft.com/office/drawing/2014/main" id="{54E8197A-BA80-4D08-A28A-8983643A519E}"/>
                </a:ext>
              </a:extLst>
            </p:cNvPr>
            <p:cNvSpPr/>
            <p:nvPr/>
          </p:nvSpPr>
          <p:spPr>
            <a:xfrm>
              <a:off x="8131968" y="8753296"/>
              <a:ext cx="183821" cy="141243"/>
            </a:xfrm>
            <a:custGeom>
              <a:avLst/>
              <a:gdLst>
                <a:gd name="connsiteX0" fmla="*/ 138303 w 183821"/>
                <a:gd name="connsiteY0" fmla="*/ 141243 h 141243"/>
                <a:gd name="connsiteX1" fmla="*/ 183261 w 183821"/>
                <a:gd name="connsiteY1" fmla="*/ 63995 h 141243"/>
                <a:gd name="connsiteX2" fmla="*/ 178975 w 183821"/>
                <a:gd name="connsiteY2" fmla="*/ 48565 h 141243"/>
                <a:gd name="connsiteX3" fmla="*/ 73533 w 183821"/>
                <a:gd name="connsiteY3" fmla="*/ 1416 h 141243"/>
                <a:gd name="connsiteX4" fmla="*/ 5048 w 183821"/>
                <a:gd name="connsiteY4" fmla="*/ 36373 h 141243"/>
                <a:gd name="connsiteX5" fmla="*/ 5048 w 183821"/>
                <a:gd name="connsiteY5" fmla="*/ 36373 h 141243"/>
                <a:gd name="connsiteX6" fmla="*/ 0 w 183821"/>
                <a:gd name="connsiteY6" fmla="*/ 43041 h 141243"/>
                <a:gd name="connsiteX7" fmla="*/ 21622 w 183821"/>
                <a:gd name="connsiteY7" fmla="*/ 74473 h 141243"/>
                <a:gd name="connsiteX8" fmla="*/ 24575 w 183821"/>
                <a:gd name="connsiteY8" fmla="*/ 85236 h 141243"/>
                <a:gd name="connsiteX9" fmla="*/ 138208 w 183821"/>
                <a:gd name="connsiteY9" fmla="*/ 141243 h 14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3821" h="141243">
                  <a:moveTo>
                    <a:pt x="138303" y="141243"/>
                  </a:moveTo>
                  <a:cubicBezTo>
                    <a:pt x="168688" y="123527"/>
                    <a:pt x="187357" y="94190"/>
                    <a:pt x="183261" y="63995"/>
                  </a:cubicBezTo>
                  <a:cubicBezTo>
                    <a:pt x="182499" y="58662"/>
                    <a:pt x="181070" y="53423"/>
                    <a:pt x="178975" y="48565"/>
                  </a:cubicBezTo>
                  <a:cubicBezTo>
                    <a:pt x="164592" y="14180"/>
                    <a:pt x="120110" y="-5632"/>
                    <a:pt x="73533" y="1416"/>
                  </a:cubicBezTo>
                  <a:cubicBezTo>
                    <a:pt x="46196" y="5512"/>
                    <a:pt x="21908" y="17990"/>
                    <a:pt x="5048" y="36373"/>
                  </a:cubicBezTo>
                  <a:lnTo>
                    <a:pt x="5048" y="36373"/>
                  </a:lnTo>
                  <a:cubicBezTo>
                    <a:pt x="3143" y="38469"/>
                    <a:pt x="1715" y="40754"/>
                    <a:pt x="0" y="43041"/>
                  </a:cubicBezTo>
                  <a:cubicBezTo>
                    <a:pt x="9239" y="52089"/>
                    <a:pt x="16669" y="62662"/>
                    <a:pt x="21622" y="74473"/>
                  </a:cubicBezTo>
                  <a:cubicBezTo>
                    <a:pt x="23050" y="77902"/>
                    <a:pt x="23527" y="81617"/>
                    <a:pt x="24575" y="85236"/>
                  </a:cubicBezTo>
                  <a:cubicBezTo>
                    <a:pt x="72962" y="83903"/>
                    <a:pt x="117348" y="105620"/>
                    <a:pt x="138208" y="14124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: фигура 30">
              <a:extLst>
                <a:ext uri="{FF2B5EF4-FFF2-40B4-BE49-F238E27FC236}">
                  <a16:creationId xmlns:a16="http://schemas.microsoft.com/office/drawing/2014/main" id="{49698038-672B-4CB1-9202-47D954EBF0CB}"/>
                </a:ext>
              </a:extLst>
            </p:cNvPr>
            <p:cNvSpPr/>
            <p:nvPr/>
          </p:nvSpPr>
          <p:spPr>
            <a:xfrm>
              <a:off x="9418415" y="7630763"/>
              <a:ext cx="150875" cy="86772"/>
            </a:xfrm>
            <a:custGeom>
              <a:avLst/>
              <a:gdLst>
                <a:gd name="connsiteX0" fmla="*/ 100394 w 150875"/>
                <a:gd name="connsiteY0" fmla="*/ 0 h 86772"/>
                <a:gd name="connsiteX1" fmla="*/ 0 w 150875"/>
                <a:gd name="connsiteY1" fmla="*/ 58960 h 86772"/>
                <a:gd name="connsiteX2" fmla="*/ 150876 w 150875"/>
                <a:gd name="connsiteY2" fmla="*/ 86773 h 86772"/>
                <a:gd name="connsiteX3" fmla="*/ 150876 w 150875"/>
                <a:gd name="connsiteY3" fmla="*/ 86773 h 86772"/>
                <a:gd name="connsiteX4" fmla="*/ 100298 w 150875"/>
                <a:gd name="connsiteY4" fmla="*/ 0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5" h="86772">
                  <a:moveTo>
                    <a:pt x="100394" y="0"/>
                  </a:moveTo>
                  <a:cubicBezTo>
                    <a:pt x="83249" y="3048"/>
                    <a:pt x="25051" y="28194"/>
                    <a:pt x="0" y="58960"/>
                  </a:cubicBezTo>
                  <a:cubicBezTo>
                    <a:pt x="38195" y="47149"/>
                    <a:pt x="104680" y="46292"/>
                    <a:pt x="150876" y="86773"/>
                  </a:cubicBezTo>
                  <a:lnTo>
                    <a:pt x="150876" y="86773"/>
                  </a:lnTo>
                  <a:cubicBezTo>
                    <a:pt x="150876" y="43434"/>
                    <a:pt x="113443" y="4953"/>
                    <a:pt x="100298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: фигура 31">
              <a:extLst>
                <a:ext uri="{FF2B5EF4-FFF2-40B4-BE49-F238E27FC236}">
                  <a16:creationId xmlns:a16="http://schemas.microsoft.com/office/drawing/2014/main" id="{269443BB-E2EA-4FB4-9290-843A69789368}"/>
                </a:ext>
              </a:extLst>
            </p:cNvPr>
            <p:cNvSpPr/>
            <p:nvPr/>
          </p:nvSpPr>
          <p:spPr>
            <a:xfrm>
              <a:off x="8330788" y="7425594"/>
              <a:ext cx="1387667" cy="714851"/>
            </a:xfrm>
            <a:custGeom>
              <a:avLst/>
              <a:gdLst>
                <a:gd name="connsiteX0" fmla="*/ 1285651 w 1387667"/>
                <a:gd name="connsiteY0" fmla="*/ 171450 h 714851"/>
                <a:gd name="connsiteX1" fmla="*/ 1358232 w 1387667"/>
                <a:gd name="connsiteY1" fmla="*/ 226028 h 714851"/>
                <a:gd name="connsiteX2" fmla="*/ 1386235 w 1387667"/>
                <a:gd name="connsiteY2" fmla="*/ 124016 h 714851"/>
                <a:gd name="connsiteX3" fmla="*/ 1386235 w 1387667"/>
                <a:gd name="connsiteY3" fmla="*/ 124016 h 714851"/>
                <a:gd name="connsiteX4" fmla="*/ 787303 w 1387667"/>
                <a:gd name="connsiteY4" fmla="*/ 0 h 714851"/>
                <a:gd name="connsiteX5" fmla="*/ 905508 w 1387667"/>
                <a:gd name="connsiteY5" fmla="*/ 151543 h 714851"/>
                <a:gd name="connsiteX6" fmla="*/ 693863 w 1387667"/>
                <a:gd name="connsiteY6" fmla="*/ 635413 h 714851"/>
                <a:gd name="connsiteX7" fmla="*/ 482217 w 1387667"/>
                <a:gd name="connsiteY7" fmla="*/ 151543 h 714851"/>
                <a:gd name="connsiteX8" fmla="*/ 600423 w 1387667"/>
                <a:gd name="connsiteY8" fmla="*/ 0 h 714851"/>
                <a:gd name="connsiteX9" fmla="*/ 1395 w 1387667"/>
                <a:gd name="connsiteY9" fmla="*/ 124016 h 714851"/>
                <a:gd name="connsiteX10" fmla="*/ 29494 w 1387667"/>
                <a:gd name="connsiteY10" fmla="*/ 226028 h 714851"/>
                <a:gd name="connsiteX11" fmla="*/ 102075 w 1387667"/>
                <a:gd name="connsiteY11" fmla="*/ 171450 h 714851"/>
                <a:gd name="connsiteX12" fmla="*/ 390111 w 1387667"/>
                <a:gd name="connsiteY12" fmla="*/ 707708 h 714851"/>
                <a:gd name="connsiteX13" fmla="*/ 392873 w 1387667"/>
                <a:gd name="connsiteY13" fmla="*/ 714851 h 714851"/>
                <a:gd name="connsiteX14" fmla="*/ 994758 w 1387667"/>
                <a:gd name="connsiteY14" fmla="*/ 714851 h 714851"/>
                <a:gd name="connsiteX15" fmla="*/ 997615 w 1387667"/>
                <a:gd name="connsiteY15" fmla="*/ 707708 h 714851"/>
                <a:gd name="connsiteX16" fmla="*/ 1285556 w 1387667"/>
                <a:gd name="connsiteY16" fmla="*/ 171450 h 71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87667" h="714851">
                  <a:moveTo>
                    <a:pt x="1285651" y="171450"/>
                  </a:moveTo>
                  <a:cubicBezTo>
                    <a:pt x="1338420" y="179451"/>
                    <a:pt x="1355088" y="215170"/>
                    <a:pt x="1358232" y="226028"/>
                  </a:cubicBezTo>
                  <a:cubicBezTo>
                    <a:pt x="1376139" y="210979"/>
                    <a:pt x="1392712" y="158496"/>
                    <a:pt x="1386235" y="124016"/>
                  </a:cubicBezTo>
                  <a:lnTo>
                    <a:pt x="1386235" y="124016"/>
                  </a:lnTo>
                  <a:cubicBezTo>
                    <a:pt x="1355850" y="-38671"/>
                    <a:pt x="977708" y="69152"/>
                    <a:pt x="787303" y="0"/>
                  </a:cubicBezTo>
                  <a:cubicBezTo>
                    <a:pt x="783684" y="47435"/>
                    <a:pt x="845882" y="123444"/>
                    <a:pt x="905508" y="151543"/>
                  </a:cubicBezTo>
                  <a:cubicBezTo>
                    <a:pt x="803686" y="239935"/>
                    <a:pt x="712246" y="417957"/>
                    <a:pt x="693863" y="635413"/>
                  </a:cubicBezTo>
                  <a:cubicBezTo>
                    <a:pt x="675480" y="417957"/>
                    <a:pt x="584040" y="239935"/>
                    <a:pt x="482217" y="151543"/>
                  </a:cubicBezTo>
                  <a:cubicBezTo>
                    <a:pt x="541749" y="123444"/>
                    <a:pt x="604137" y="47435"/>
                    <a:pt x="600423" y="0"/>
                  </a:cubicBezTo>
                  <a:cubicBezTo>
                    <a:pt x="410018" y="69056"/>
                    <a:pt x="31875" y="-38671"/>
                    <a:pt x="1395" y="124016"/>
                  </a:cubicBezTo>
                  <a:cubicBezTo>
                    <a:pt x="-4986" y="158401"/>
                    <a:pt x="11587" y="210884"/>
                    <a:pt x="29494" y="226028"/>
                  </a:cubicBezTo>
                  <a:cubicBezTo>
                    <a:pt x="32733" y="215075"/>
                    <a:pt x="49401" y="179451"/>
                    <a:pt x="102075" y="171450"/>
                  </a:cubicBezTo>
                  <a:cubicBezTo>
                    <a:pt x="368489" y="131159"/>
                    <a:pt x="590898" y="541782"/>
                    <a:pt x="390111" y="707708"/>
                  </a:cubicBezTo>
                  <a:cubicBezTo>
                    <a:pt x="387063" y="710184"/>
                    <a:pt x="388777" y="714851"/>
                    <a:pt x="392873" y="714851"/>
                  </a:cubicBezTo>
                  <a:lnTo>
                    <a:pt x="994758" y="714851"/>
                  </a:lnTo>
                  <a:cubicBezTo>
                    <a:pt x="998853" y="714851"/>
                    <a:pt x="1000568" y="710184"/>
                    <a:pt x="997615" y="707708"/>
                  </a:cubicBezTo>
                  <a:cubicBezTo>
                    <a:pt x="796828" y="541687"/>
                    <a:pt x="1019237" y="131159"/>
                    <a:pt x="1285556" y="1714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: фигура 32">
              <a:extLst>
                <a:ext uri="{FF2B5EF4-FFF2-40B4-BE49-F238E27FC236}">
                  <a16:creationId xmlns:a16="http://schemas.microsoft.com/office/drawing/2014/main" id="{5533852F-69FF-41EA-AB73-6D1FFDD624F0}"/>
                </a:ext>
              </a:extLst>
            </p:cNvPr>
            <p:cNvSpPr/>
            <p:nvPr/>
          </p:nvSpPr>
          <p:spPr>
            <a:xfrm>
              <a:off x="9609007" y="7062438"/>
              <a:ext cx="433355" cy="415257"/>
            </a:xfrm>
            <a:custGeom>
              <a:avLst/>
              <a:gdLst>
                <a:gd name="connsiteX0" fmla="*/ 172786 w 433355"/>
                <a:gd name="connsiteY0" fmla="*/ 113792 h 415257"/>
                <a:gd name="connsiteX1" fmla="*/ 172786 w 433355"/>
                <a:gd name="connsiteY1" fmla="*/ 113792 h 415257"/>
                <a:gd name="connsiteX2" fmla="*/ 324234 w 433355"/>
                <a:gd name="connsiteY2" fmla="*/ 195802 h 415257"/>
                <a:gd name="connsiteX3" fmla="*/ 230794 w 433355"/>
                <a:gd name="connsiteY3" fmla="*/ 360394 h 415257"/>
                <a:gd name="connsiteX4" fmla="*/ 275275 w 433355"/>
                <a:gd name="connsiteY4" fmla="*/ 415258 h 415257"/>
                <a:gd name="connsiteX5" fmla="*/ 377574 w 433355"/>
                <a:gd name="connsiteY5" fmla="*/ 383635 h 415257"/>
                <a:gd name="connsiteX6" fmla="*/ 432533 w 433355"/>
                <a:gd name="connsiteY6" fmla="*/ 170465 h 415257"/>
                <a:gd name="connsiteX7" fmla="*/ 282038 w 433355"/>
                <a:gd name="connsiteY7" fmla="*/ 113792 h 415257"/>
                <a:gd name="connsiteX8" fmla="*/ 83251 w 433355"/>
                <a:gd name="connsiteY8" fmla="*/ 71596 h 415257"/>
                <a:gd name="connsiteX9" fmla="*/ 193 w 433355"/>
                <a:gd name="connsiteY9" fmla="*/ 295433 h 415257"/>
                <a:gd name="connsiteX10" fmla="*/ 670 w 433355"/>
                <a:gd name="connsiteY10" fmla="*/ 316484 h 415257"/>
                <a:gd name="connsiteX11" fmla="*/ 172786 w 433355"/>
                <a:gd name="connsiteY11" fmla="*/ 113792 h 415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355" h="415257">
                  <a:moveTo>
                    <a:pt x="172786" y="113792"/>
                  </a:moveTo>
                  <a:lnTo>
                    <a:pt x="172786" y="113792"/>
                  </a:lnTo>
                  <a:cubicBezTo>
                    <a:pt x="168024" y="98456"/>
                    <a:pt x="324234" y="98075"/>
                    <a:pt x="324234" y="195802"/>
                  </a:cubicBezTo>
                  <a:cubicBezTo>
                    <a:pt x="324234" y="261334"/>
                    <a:pt x="230794" y="292385"/>
                    <a:pt x="230794" y="360394"/>
                  </a:cubicBezTo>
                  <a:cubicBezTo>
                    <a:pt x="230794" y="392017"/>
                    <a:pt x="264893" y="415258"/>
                    <a:pt x="275275" y="415258"/>
                  </a:cubicBezTo>
                  <a:cubicBezTo>
                    <a:pt x="251177" y="306101"/>
                    <a:pt x="350713" y="363251"/>
                    <a:pt x="377574" y="383635"/>
                  </a:cubicBezTo>
                  <a:cubicBezTo>
                    <a:pt x="324139" y="236855"/>
                    <a:pt x="444344" y="237807"/>
                    <a:pt x="432533" y="170465"/>
                  </a:cubicBezTo>
                  <a:cubicBezTo>
                    <a:pt x="424342" y="123412"/>
                    <a:pt x="319852" y="137604"/>
                    <a:pt x="282038" y="113792"/>
                  </a:cubicBezTo>
                  <a:cubicBezTo>
                    <a:pt x="214982" y="71596"/>
                    <a:pt x="135544" y="-92806"/>
                    <a:pt x="83251" y="71596"/>
                  </a:cubicBezTo>
                  <a:cubicBezTo>
                    <a:pt x="180787" y="162179"/>
                    <a:pt x="124018" y="295433"/>
                    <a:pt x="193" y="295433"/>
                  </a:cubicBezTo>
                  <a:cubicBezTo>
                    <a:pt x="193" y="295433"/>
                    <a:pt x="-473" y="314960"/>
                    <a:pt x="670" y="316484"/>
                  </a:cubicBezTo>
                  <a:cubicBezTo>
                    <a:pt x="148307" y="309245"/>
                    <a:pt x="199837" y="200755"/>
                    <a:pt x="172786" y="11379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9CC587C0-C117-4A70-9FB4-CD5BE50AE10A}"/>
                </a:ext>
              </a:extLst>
            </p:cNvPr>
            <p:cNvSpPr/>
            <p:nvPr/>
          </p:nvSpPr>
          <p:spPr>
            <a:xfrm>
              <a:off x="8003416" y="7062480"/>
              <a:ext cx="433371" cy="415215"/>
            </a:xfrm>
            <a:custGeom>
              <a:avLst/>
              <a:gdLst>
                <a:gd name="connsiteX0" fmla="*/ 55686 w 433371"/>
                <a:gd name="connsiteY0" fmla="*/ 383593 h 415215"/>
                <a:gd name="connsiteX1" fmla="*/ 55686 w 433371"/>
                <a:gd name="connsiteY1" fmla="*/ 383593 h 415215"/>
                <a:gd name="connsiteX2" fmla="*/ 158080 w 433371"/>
                <a:gd name="connsiteY2" fmla="*/ 415216 h 415215"/>
                <a:gd name="connsiteX3" fmla="*/ 202562 w 433371"/>
                <a:gd name="connsiteY3" fmla="*/ 360352 h 415215"/>
                <a:gd name="connsiteX4" fmla="*/ 109121 w 433371"/>
                <a:gd name="connsiteY4" fmla="*/ 195760 h 415215"/>
                <a:gd name="connsiteX5" fmla="*/ 260569 w 433371"/>
                <a:gd name="connsiteY5" fmla="*/ 113749 h 415215"/>
                <a:gd name="connsiteX6" fmla="*/ 432781 w 433371"/>
                <a:gd name="connsiteY6" fmla="*/ 316441 h 415215"/>
                <a:gd name="connsiteX7" fmla="*/ 433162 w 433371"/>
                <a:gd name="connsiteY7" fmla="*/ 295391 h 415215"/>
                <a:gd name="connsiteX8" fmla="*/ 350104 w 433371"/>
                <a:gd name="connsiteY8" fmla="*/ 71554 h 415215"/>
                <a:gd name="connsiteX9" fmla="*/ 151317 w 433371"/>
                <a:gd name="connsiteY9" fmla="*/ 113749 h 415215"/>
                <a:gd name="connsiteX10" fmla="*/ 822 w 433371"/>
                <a:gd name="connsiteY10" fmla="*/ 170423 h 415215"/>
                <a:gd name="connsiteX11" fmla="*/ 55782 w 433371"/>
                <a:gd name="connsiteY11" fmla="*/ 383593 h 415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3371" h="415215">
                  <a:moveTo>
                    <a:pt x="55686" y="383593"/>
                  </a:moveTo>
                  <a:lnTo>
                    <a:pt x="55686" y="383593"/>
                  </a:lnTo>
                  <a:cubicBezTo>
                    <a:pt x="82547" y="363209"/>
                    <a:pt x="182083" y="306059"/>
                    <a:pt x="158080" y="415216"/>
                  </a:cubicBezTo>
                  <a:cubicBezTo>
                    <a:pt x="168462" y="415216"/>
                    <a:pt x="202562" y="391975"/>
                    <a:pt x="202562" y="360352"/>
                  </a:cubicBezTo>
                  <a:cubicBezTo>
                    <a:pt x="202562" y="292343"/>
                    <a:pt x="109121" y="261292"/>
                    <a:pt x="109121" y="195760"/>
                  </a:cubicBezTo>
                  <a:cubicBezTo>
                    <a:pt x="109121" y="98033"/>
                    <a:pt x="265332" y="98414"/>
                    <a:pt x="260569" y="113749"/>
                  </a:cubicBezTo>
                  <a:cubicBezTo>
                    <a:pt x="233613" y="200617"/>
                    <a:pt x="285048" y="309202"/>
                    <a:pt x="432781" y="316441"/>
                  </a:cubicBezTo>
                  <a:cubicBezTo>
                    <a:pt x="433829" y="314917"/>
                    <a:pt x="433162" y="295391"/>
                    <a:pt x="433162" y="295391"/>
                  </a:cubicBezTo>
                  <a:cubicBezTo>
                    <a:pt x="309432" y="295391"/>
                    <a:pt x="252663" y="162136"/>
                    <a:pt x="350104" y="71554"/>
                  </a:cubicBezTo>
                  <a:cubicBezTo>
                    <a:pt x="297812" y="-92753"/>
                    <a:pt x="218373" y="71554"/>
                    <a:pt x="151317" y="113749"/>
                  </a:cubicBezTo>
                  <a:cubicBezTo>
                    <a:pt x="113503" y="137562"/>
                    <a:pt x="9014" y="123370"/>
                    <a:pt x="822" y="170423"/>
                  </a:cubicBezTo>
                  <a:cubicBezTo>
                    <a:pt x="-10989" y="237765"/>
                    <a:pt x="109217" y="236812"/>
                    <a:pt x="55782" y="38359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D4B713E2-AE4E-4390-8B64-52DF5F6F4DE3}"/>
                </a:ext>
              </a:extLst>
            </p:cNvPr>
            <p:cNvSpPr/>
            <p:nvPr/>
          </p:nvSpPr>
          <p:spPr>
            <a:xfrm>
              <a:off x="8478393" y="7630763"/>
              <a:ext cx="150875" cy="86772"/>
            </a:xfrm>
            <a:custGeom>
              <a:avLst/>
              <a:gdLst>
                <a:gd name="connsiteX0" fmla="*/ 0 w 150875"/>
                <a:gd name="connsiteY0" fmla="*/ 86773 h 86772"/>
                <a:gd name="connsiteX1" fmla="*/ 0 w 150875"/>
                <a:gd name="connsiteY1" fmla="*/ 86773 h 86772"/>
                <a:gd name="connsiteX2" fmla="*/ 150876 w 150875"/>
                <a:gd name="connsiteY2" fmla="*/ 58960 h 86772"/>
                <a:gd name="connsiteX3" fmla="*/ 50578 w 150875"/>
                <a:gd name="connsiteY3" fmla="*/ 0 h 86772"/>
                <a:gd name="connsiteX4" fmla="*/ 0 w 150875"/>
                <a:gd name="connsiteY4" fmla="*/ 86773 h 8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875" h="86772">
                  <a:moveTo>
                    <a:pt x="0" y="86773"/>
                  </a:moveTo>
                  <a:lnTo>
                    <a:pt x="0" y="86773"/>
                  </a:lnTo>
                  <a:cubicBezTo>
                    <a:pt x="46292" y="46196"/>
                    <a:pt x="112776" y="47149"/>
                    <a:pt x="150876" y="58960"/>
                  </a:cubicBezTo>
                  <a:cubicBezTo>
                    <a:pt x="126016" y="28289"/>
                    <a:pt x="67627" y="3048"/>
                    <a:pt x="50578" y="0"/>
                  </a:cubicBezTo>
                  <a:cubicBezTo>
                    <a:pt x="37528" y="4858"/>
                    <a:pt x="0" y="43434"/>
                    <a:pt x="0" y="8677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7015304E-EBA6-453E-BA03-B70854568E2C}"/>
                </a:ext>
              </a:extLst>
            </p:cNvPr>
            <p:cNvSpPr/>
            <p:nvPr/>
          </p:nvSpPr>
          <p:spPr>
            <a:xfrm>
              <a:off x="8495347" y="7378922"/>
              <a:ext cx="9525" cy="9525"/>
            </a:xfrm>
            <a:custGeom>
              <a:avLst/>
              <a:gdLst>
                <a:gd name="connsiteX0" fmla="*/ 0 w 9525"/>
                <a:gd name="connsiteY0" fmla="*/ 0 h 9525"/>
                <a:gd name="connsiteX1" fmla="*/ 0 w 9525"/>
                <a:gd name="connsiteY1" fmla="*/ 0 h 9525"/>
                <a:gd name="connsiteX2" fmla="*/ 0 w 9525"/>
                <a:gd name="connsiteY2" fmla="*/ 0 h 9525"/>
                <a:gd name="connsiteX3" fmla="*/ 0 w 9525"/>
                <a:gd name="connsiteY3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8BCEC4D7-8C10-40AC-AD86-DA3D4577120A}"/>
                </a:ext>
              </a:extLst>
            </p:cNvPr>
            <p:cNvSpPr/>
            <p:nvPr/>
          </p:nvSpPr>
          <p:spPr>
            <a:xfrm>
              <a:off x="8443200" y="6919912"/>
              <a:ext cx="1159703" cy="459105"/>
            </a:xfrm>
            <a:custGeom>
              <a:avLst/>
              <a:gdLst>
                <a:gd name="connsiteX0" fmla="*/ 52147 w 1159703"/>
                <a:gd name="connsiteY0" fmla="*/ 459010 h 459105"/>
                <a:gd name="connsiteX1" fmla="*/ 243218 w 1159703"/>
                <a:gd name="connsiteY1" fmla="*/ 459010 h 459105"/>
                <a:gd name="connsiteX2" fmla="*/ 498012 w 1159703"/>
                <a:gd name="connsiteY2" fmla="*/ 274892 h 459105"/>
                <a:gd name="connsiteX3" fmla="*/ 661461 w 1159703"/>
                <a:gd name="connsiteY3" fmla="*/ 274892 h 459105"/>
                <a:gd name="connsiteX4" fmla="*/ 916255 w 1159703"/>
                <a:gd name="connsiteY4" fmla="*/ 459010 h 459105"/>
                <a:gd name="connsiteX5" fmla="*/ 1107326 w 1159703"/>
                <a:gd name="connsiteY5" fmla="*/ 459010 h 459105"/>
                <a:gd name="connsiteX6" fmla="*/ 1149141 w 1159703"/>
                <a:gd name="connsiteY6" fmla="*/ 391192 h 459105"/>
                <a:gd name="connsiteX7" fmla="*/ 1084466 w 1159703"/>
                <a:gd name="connsiteY7" fmla="*/ 272701 h 459105"/>
                <a:gd name="connsiteX8" fmla="*/ 1011791 w 1159703"/>
                <a:gd name="connsiteY8" fmla="*/ 338614 h 459105"/>
                <a:gd name="connsiteX9" fmla="*/ 939020 w 1159703"/>
                <a:gd name="connsiteY9" fmla="*/ 272701 h 459105"/>
                <a:gd name="connsiteX10" fmla="*/ 874345 w 1159703"/>
                <a:gd name="connsiteY10" fmla="*/ 391192 h 459105"/>
                <a:gd name="connsiteX11" fmla="*/ 896157 w 1159703"/>
                <a:gd name="connsiteY11" fmla="*/ 430054 h 459105"/>
                <a:gd name="connsiteX12" fmla="*/ 722897 w 1159703"/>
                <a:gd name="connsiteY12" fmla="*/ 274892 h 459105"/>
                <a:gd name="connsiteX13" fmla="*/ 785572 w 1159703"/>
                <a:gd name="connsiteY13" fmla="*/ 163163 h 459105"/>
                <a:gd name="connsiteX14" fmla="*/ 688703 w 1159703"/>
                <a:gd name="connsiteY14" fmla="*/ 0 h 459105"/>
                <a:gd name="connsiteX15" fmla="*/ 579832 w 1159703"/>
                <a:gd name="connsiteY15" fmla="*/ 128016 h 459105"/>
                <a:gd name="connsiteX16" fmla="*/ 470961 w 1159703"/>
                <a:gd name="connsiteY16" fmla="*/ 0 h 459105"/>
                <a:gd name="connsiteX17" fmla="*/ 374092 w 1159703"/>
                <a:gd name="connsiteY17" fmla="*/ 163163 h 459105"/>
                <a:gd name="connsiteX18" fmla="*/ 436766 w 1159703"/>
                <a:gd name="connsiteY18" fmla="*/ 274987 h 459105"/>
                <a:gd name="connsiteX19" fmla="*/ 263411 w 1159703"/>
                <a:gd name="connsiteY19" fmla="*/ 430149 h 459105"/>
                <a:gd name="connsiteX20" fmla="*/ 285224 w 1159703"/>
                <a:gd name="connsiteY20" fmla="*/ 391287 h 459105"/>
                <a:gd name="connsiteX21" fmla="*/ 220549 w 1159703"/>
                <a:gd name="connsiteY21" fmla="*/ 272796 h 459105"/>
                <a:gd name="connsiteX22" fmla="*/ 147873 w 1159703"/>
                <a:gd name="connsiteY22" fmla="*/ 338709 h 459105"/>
                <a:gd name="connsiteX23" fmla="*/ 75197 w 1159703"/>
                <a:gd name="connsiteY23" fmla="*/ 272796 h 459105"/>
                <a:gd name="connsiteX24" fmla="*/ 10523 w 1159703"/>
                <a:gd name="connsiteY24" fmla="*/ 391287 h 459105"/>
                <a:gd name="connsiteX25" fmla="*/ 52337 w 1159703"/>
                <a:gd name="connsiteY25" fmla="*/ 459105 h 459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59703" h="459105">
                  <a:moveTo>
                    <a:pt x="52147" y="459010"/>
                  </a:moveTo>
                  <a:lnTo>
                    <a:pt x="243218" y="459010"/>
                  </a:lnTo>
                  <a:cubicBezTo>
                    <a:pt x="403810" y="459010"/>
                    <a:pt x="476105" y="360426"/>
                    <a:pt x="498012" y="274892"/>
                  </a:cubicBezTo>
                  <a:lnTo>
                    <a:pt x="661461" y="274892"/>
                  </a:lnTo>
                  <a:cubicBezTo>
                    <a:pt x="683273" y="360426"/>
                    <a:pt x="755568" y="459010"/>
                    <a:pt x="916255" y="459010"/>
                  </a:cubicBezTo>
                  <a:lnTo>
                    <a:pt x="1107326" y="459010"/>
                  </a:lnTo>
                  <a:cubicBezTo>
                    <a:pt x="1107326" y="459010"/>
                    <a:pt x="1140759" y="413671"/>
                    <a:pt x="1149141" y="391192"/>
                  </a:cubicBezTo>
                  <a:cubicBezTo>
                    <a:pt x="1179335" y="310420"/>
                    <a:pt x="1140759" y="272701"/>
                    <a:pt x="1084466" y="272701"/>
                  </a:cubicBezTo>
                  <a:lnTo>
                    <a:pt x="1011791" y="338614"/>
                  </a:lnTo>
                  <a:lnTo>
                    <a:pt x="939020" y="272701"/>
                  </a:lnTo>
                  <a:cubicBezTo>
                    <a:pt x="882727" y="272701"/>
                    <a:pt x="844246" y="310420"/>
                    <a:pt x="874345" y="391192"/>
                  </a:cubicBezTo>
                  <a:cubicBezTo>
                    <a:pt x="878155" y="401479"/>
                    <a:pt x="887394" y="416719"/>
                    <a:pt x="896157" y="430054"/>
                  </a:cubicBezTo>
                  <a:cubicBezTo>
                    <a:pt x="828339" y="420719"/>
                    <a:pt x="741852" y="374333"/>
                    <a:pt x="722897" y="274892"/>
                  </a:cubicBezTo>
                  <a:cubicBezTo>
                    <a:pt x="722897" y="274892"/>
                    <a:pt x="772999" y="195358"/>
                    <a:pt x="785572" y="163163"/>
                  </a:cubicBezTo>
                  <a:cubicBezTo>
                    <a:pt x="830720" y="47339"/>
                    <a:pt x="773094" y="0"/>
                    <a:pt x="688703" y="0"/>
                  </a:cubicBezTo>
                  <a:lnTo>
                    <a:pt x="579832" y="128016"/>
                  </a:lnTo>
                  <a:lnTo>
                    <a:pt x="470961" y="0"/>
                  </a:lnTo>
                  <a:cubicBezTo>
                    <a:pt x="386570" y="0"/>
                    <a:pt x="328943" y="47339"/>
                    <a:pt x="374092" y="163163"/>
                  </a:cubicBezTo>
                  <a:cubicBezTo>
                    <a:pt x="386665" y="195358"/>
                    <a:pt x="436766" y="274987"/>
                    <a:pt x="436766" y="274987"/>
                  </a:cubicBezTo>
                  <a:cubicBezTo>
                    <a:pt x="417716" y="374428"/>
                    <a:pt x="331229" y="420815"/>
                    <a:pt x="263411" y="430149"/>
                  </a:cubicBezTo>
                  <a:cubicBezTo>
                    <a:pt x="272174" y="416814"/>
                    <a:pt x="281318" y="401669"/>
                    <a:pt x="285224" y="391287"/>
                  </a:cubicBezTo>
                  <a:cubicBezTo>
                    <a:pt x="315323" y="310515"/>
                    <a:pt x="276937" y="272796"/>
                    <a:pt x="220549" y="272796"/>
                  </a:cubicBezTo>
                  <a:lnTo>
                    <a:pt x="147873" y="338709"/>
                  </a:lnTo>
                  <a:lnTo>
                    <a:pt x="75197" y="272796"/>
                  </a:lnTo>
                  <a:cubicBezTo>
                    <a:pt x="18905" y="272796"/>
                    <a:pt x="-19576" y="310515"/>
                    <a:pt x="10523" y="391287"/>
                  </a:cubicBezTo>
                  <a:cubicBezTo>
                    <a:pt x="18905" y="413671"/>
                    <a:pt x="52337" y="459010"/>
                    <a:pt x="52337" y="45910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087511D2-84B3-4ACB-B646-EA1D59F0E1BA}"/>
                </a:ext>
              </a:extLst>
            </p:cNvPr>
            <p:cNvSpPr/>
            <p:nvPr/>
          </p:nvSpPr>
          <p:spPr>
            <a:xfrm>
              <a:off x="9364694" y="7204185"/>
              <a:ext cx="1137375" cy="1513324"/>
            </a:xfrm>
            <a:custGeom>
              <a:avLst/>
              <a:gdLst>
                <a:gd name="connsiteX0" fmla="*/ 1105948 w 1137375"/>
                <a:gd name="connsiteY0" fmla="*/ 766906 h 1513324"/>
                <a:gd name="connsiteX1" fmla="*/ 1105948 w 1137375"/>
                <a:gd name="connsiteY1" fmla="*/ 766906 h 1513324"/>
                <a:gd name="connsiteX2" fmla="*/ 575596 w 1137375"/>
                <a:gd name="connsiteY2" fmla="*/ 849488 h 1513324"/>
                <a:gd name="connsiteX3" fmla="*/ 582930 w 1137375"/>
                <a:gd name="connsiteY3" fmla="*/ 809578 h 1513324"/>
                <a:gd name="connsiteX4" fmla="*/ 1012889 w 1137375"/>
                <a:gd name="connsiteY4" fmla="*/ 703088 h 1513324"/>
                <a:gd name="connsiteX5" fmla="*/ 1114425 w 1137375"/>
                <a:gd name="connsiteY5" fmla="*/ 390097 h 1513324"/>
                <a:gd name="connsiteX6" fmla="*/ 1107091 w 1137375"/>
                <a:gd name="connsiteY6" fmla="*/ 389144 h 1513324"/>
                <a:gd name="connsiteX7" fmla="*/ 589121 w 1137375"/>
                <a:gd name="connsiteY7" fmla="*/ 693944 h 1513324"/>
                <a:gd name="connsiteX8" fmla="*/ 584835 w 1137375"/>
                <a:gd name="connsiteY8" fmla="*/ 647748 h 1513324"/>
                <a:gd name="connsiteX9" fmla="*/ 938689 w 1137375"/>
                <a:gd name="connsiteY9" fmla="*/ 384191 h 1513324"/>
                <a:gd name="connsiteX10" fmla="*/ 934212 w 1137375"/>
                <a:gd name="connsiteY10" fmla="*/ 1096 h 1513324"/>
                <a:gd name="connsiteX11" fmla="*/ 930593 w 1137375"/>
                <a:gd name="connsiteY11" fmla="*/ 48 h 1513324"/>
                <a:gd name="connsiteX12" fmla="*/ 927354 w 1137375"/>
                <a:gd name="connsiteY12" fmla="*/ 2048 h 1513324"/>
                <a:gd name="connsiteX13" fmla="*/ 294513 w 1137375"/>
                <a:gd name="connsiteY13" fmla="*/ 716900 h 1513324"/>
                <a:gd name="connsiteX14" fmla="*/ 282892 w 1137375"/>
                <a:gd name="connsiteY14" fmla="*/ 724139 h 1513324"/>
                <a:gd name="connsiteX15" fmla="*/ 280607 w 1137375"/>
                <a:gd name="connsiteY15" fmla="*/ 748332 h 1513324"/>
                <a:gd name="connsiteX16" fmla="*/ 339566 w 1137375"/>
                <a:gd name="connsiteY16" fmla="*/ 877967 h 1513324"/>
                <a:gd name="connsiteX17" fmla="*/ 181261 w 1137375"/>
                <a:gd name="connsiteY17" fmla="*/ 1055894 h 1513324"/>
                <a:gd name="connsiteX18" fmla="*/ 5810 w 1137375"/>
                <a:gd name="connsiteY18" fmla="*/ 1041226 h 1513324"/>
                <a:gd name="connsiteX19" fmla="*/ 0 w 1137375"/>
                <a:gd name="connsiteY19" fmla="*/ 1045036 h 1513324"/>
                <a:gd name="connsiteX20" fmla="*/ 0 w 1137375"/>
                <a:gd name="connsiteY20" fmla="*/ 1325166 h 1513324"/>
                <a:gd name="connsiteX21" fmla="*/ 8477 w 1137375"/>
                <a:gd name="connsiteY21" fmla="*/ 1326500 h 1513324"/>
                <a:gd name="connsiteX22" fmla="*/ 213170 w 1137375"/>
                <a:gd name="connsiteY22" fmla="*/ 1202484 h 1513324"/>
                <a:gd name="connsiteX23" fmla="*/ 306038 w 1137375"/>
                <a:gd name="connsiteY23" fmla="*/ 1451087 h 1513324"/>
                <a:gd name="connsiteX24" fmla="*/ 535686 w 1137375"/>
                <a:gd name="connsiteY24" fmla="*/ 1474423 h 1513324"/>
                <a:gd name="connsiteX25" fmla="*/ 536638 w 1137375"/>
                <a:gd name="connsiteY25" fmla="*/ 1471089 h 1513324"/>
                <a:gd name="connsiteX26" fmla="*/ 534638 w 1137375"/>
                <a:gd name="connsiteY26" fmla="*/ 1468327 h 1513324"/>
                <a:gd name="connsiteX27" fmla="*/ 309753 w 1137375"/>
                <a:gd name="connsiteY27" fmla="*/ 1186863 h 1513324"/>
                <a:gd name="connsiteX28" fmla="*/ 347377 w 1137375"/>
                <a:gd name="connsiteY28" fmla="*/ 1171433 h 1513324"/>
                <a:gd name="connsiteX29" fmla="*/ 538925 w 1137375"/>
                <a:gd name="connsiteY29" fmla="*/ 1366409 h 1513324"/>
                <a:gd name="connsiteX30" fmla="*/ 780193 w 1137375"/>
                <a:gd name="connsiteY30" fmla="*/ 1319070 h 1513324"/>
                <a:gd name="connsiteX31" fmla="*/ 776764 w 1137375"/>
                <a:gd name="connsiteY31" fmla="*/ 1312974 h 1513324"/>
                <a:gd name="connsiteX32" fmla="*/ 431101 w 1137375"/>
                <a:gd name="connsiteY32" fmla="*/ 1113521 h 1513324"/>
                <a:gd name="connsiteX33" fmla="*/ 458915 w 1137375"/>
                <a:gd name="connsiteY33" fmla="*/ 1085708 h 1513324"/>
                <a:gd name="connsiteX34" fmla="*/ 760095 w 1137375"/>
                <a:gd name="connsiteY34" fmla="*/ 1223915 h 1513324"/>
                <a:gd name="connsiteX35" fmla="*/ 985076 w 1137375"/>
                <a:gd name="connsiteY35" fmla="*/ 1083803 h 1513324"/>
                <a:gd name="connsiteX36" fmla="*/ 980408 w 1137375"/>
                <a:gd name="connsiteY36" fmla="*/ 1079516 h 1513324"/>
                <a:gd name="connsiteX37" fmla="*/ 523684 w 1137375"/>
                <a:gd name="connsiteY37" fmla="*/ 992172 h 1513324"/>
                <a:gd name="connsiteX38" fmla="*/ 540639 w 1137375"/>
                <a:gd name="connsiteY38" fmla="*/ 956930 h 1513324"/>
                <a:gd name="connsiteX39" fmla="*/ 929545 w 1137375"/>
                <a:gd name="connsiteY39" fmla="*/ 998649 h 1513324"/>
                <a:gd name="connsiteX40" fmla="*/ 1112520 w 1137375"/>
                <a:gd name="connsiteY40" fmla="*/ 770335 h 1513324"/>
                <a:gd name="connsiteX41" fmla="*/ 1106138 w 1137375"/>
                <a:gd name="connsiteY41" fmla="*/ 767096 h 1513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37375" h="1513324">
                  <a:moveTo>
                    <a:pt x="1105948" y="766906"/>
                  </a:moveTo>
                  <a:lnTo>
                    <a:pt x="1105948" y="766906"/>
                  </a:lnTo>
                  <a:cubicBezTo>
                    <a:pt x="1069086" y="785575"/>
                    <a:pt x="852678" y="886921"/>
                    <a:pt x="575596" y="849488"/>
                  </a:cubicBezTo>
                  <a:cubicBezTo>
                    <a:pt x="578453" y="836248"/>
                    <a:pt x="580930" y="822913"/>
                    <a:pt x="582930" y="809578"/>
                  </a:cubicBezTo>
                  <a:cubicBezTo>
                    <a:pt x="767334" y="787480"/>
                    <a:pt x="917258" y="756238"/>
                    <a:pt x="1012889" y="703088"/>
                  </a:cubicBezTo>
                  <a:cubicBezTo>
                    <a:pt x="1121759" y="642509"/>
                    <a:pt x="1169384" y="497729"/>
                    <a:pt x="1114425" y="390097"/>
                  </a:cubicBezTo>
                  <a:cubicBezTo>
                    <a:pt x="1112996" y="387335"/>
                    <a:pt x="1109091" y="386858"/>
                    <a:pt x="1107091" y="389144"/>
                  </a:cubicBezTo>
                  <a:cubicBezTo>
                    <a:pt x="1076992" y="423815"/>
                    <a:pt x="887540" y="629841"/>
                    <a:pt x="589121" y="693944"/>
                  </a:cubicBezTo>
                  <a:cubicBezTo>
                    <a:pt x="588359" y="678514"/>
                    <a:pt x="586930" y="663083"/>
                    <a:pt x="584835" y="647748"/>
                  </a:cubicBezTo>
                  <a:cubicBezTo>
                    <a:pt x="729806" y="565547"/>
                    <a:pt x="871252" y="470869"/>
                    <a:pt x="938689" y="384191"/>
                  </a:cubicBezTo>
                  <a:cubicBezTo>
                    <a:pt x="1040511" y="253223"/>
                    <a:pt x="1031176" y="86249"/>
                    <a:pt x="934212" y="1096"/>
                  </a:cubicBezTo>
                  <a:cubicBezTo>
                    <a:pt x="933164" y="239"/>
                    <a:pt x="931831" y="-142"/>
                    <a:pt x="930593" y="48"/>
                  </a:cubicBezTo>
                  <a:cubicBezTo>
                    <a:pt x="929259" y="239"/>
                    <a:pt x="928116" y="1001"/>
                    <a:pt x="927354" y="2048"/>
                  </a:cubicBezTo>
                  <a:cubicBezTo>
                    <a:pt x="896684" y="52626"/>
                    <a:pt x="609695" y="516589"/>
                    <a:pt x="294513" y="716900"/>
                  </a:cubicBezTo>
                  <a:cubicBezTo>
                    <a:pt x="290703" y="719376"/>
                    <a:pt x="286798" y="721757"/>
                    <a:pt x="282892" y="724139"/>
                  </a:cubicBezTo>
                  <a:cubicBezTo>
                    <a:pt x="273844" y="729663"/>
                    <a:pt x="272891" y="741379"/>
                    <a:pt x="280607" y="748332"/>
                  </a:cubicBezTo>
                  <a:cubicBezTo>
                    <a:pt x="316897" y="781289"/>
                    <a:pt x="339566" y="827104"/>
                    <a:pt x="339566" y="877967"/>
                  </a:cubicBezTo>
                  <a:cubicBezTo>
                    <a:pt x="339566" y="966455"/>
                    <a:pt x="271367" y="1039988"/>
                    <a:pt x="181261" y="1055894"/>
                  </a:cubicBezTo>
                  <a:cubicBezTo>
                    <a:pt x="135446" y="1064753"/>
                    <a:pt x="69342" y="1062181"/>
                    <a:pt x="5810" y="1041226"/>
                  </a:cubicBezTo>
                  <a:cubicBezTo>
                    <a:pt x="2953" y="1040273"/>
                    <a:pt x="0" y="1042178"/>
                    <a:pt x="0" y="1045036"/>
                  </a:cubicBezTo>
                  <a:lnTo>
                    <a:pt x="0" y="1325166"/>
                  </a:lnTo>
                  <a:cubicBezTo>
                    <a:pt x="0" y="1329643"/>
                    <a:pt x="6858" y="1330786"/>
                    <a:pt x="8477" y="1326500"/>
                  </a:cubicBezTo>
                  <a:cubicBezTo>
                    <a:pt x="47054" y="1224201"/>
                    <a:pt x="162687" y="1202484"/>
                    <a:pt x="213170" y="1202484"/>
                  </a:cubicBezTo>
                  <a:cubicBezTo>
                    <a:pt x="231362" y="1311831"/>
                    <a:pt x="263842" y="1402319"/>
                    <a:pt x="306038" y="1451087"/>
                  </a:cubicBezTo>
                  <a:cubicBezTo>
                    <a:pt x="374713" y="1530239"/>
                    <a:pt x="487013" y="1529192"/>
                    <a:pt x="535686" y="1474423"/>
                  </a:cubicBezTo>
                  <a:cubicBezTo>
                    <a:pt x="536448" y="1473470"/>
                    <a:pt x="536829" y="1472327"/>
                    <a:pt x="536638" y="1471089"/>
                  </a:cubicBezTo>
                  <a:cubicBezTo>
                    <a:pt x="536448" y="1469851"/>
                    <a:pt x="535686" y="1468898"/>
                    <a:pt x="534638" y="1468327"/>
                  </a:cubicBezTo>
                  <a:cubicBezTo>
                    <a:pt x="506063" y="1451849"/>
                    <a:pt x="342424" y="1351455"/>
                    <a:pt x="309753" y="1186863"/>
                  </a:cubicBezTo>
                  <a:cubicBezTo>
                    <a:pt x="322707" y="1182386"/>
                    <a:pt x="335280" y="1177338"/>
                    <a:pt x="347377" y="1171433"/>
                  </a:cubicBezTo>
                  <a:cubicBezTo>
                    <a:pt x="400145" y="1258872"/>
                    <a:pt x="477012" y="1336691"/>
                    <a:pt x="538925" y="1366409"/>
                  </a:cubicBezTo>
                  <a:cubicBezTo>
                    <a:pt x="642842" y="1416225"/>
                    <a:pt x="737997" y="1392032"/>
                    <a:pt x="780193" y="1319070"/>
                  </a:cubicBezTo>
                  <a:cubicBezTo>
                    <a:pt x="781717" y="1316498"/>
                    <a:pt x="779812" y="1313260"/>
                    <a:pt x="776764" y="1312974"/>
                  </a:cubicBezTo>
                  <a:cubicBezTo>
                    <a:pt x="712470" y="1307831"/>
                    <a:pt x="515207" y="1251252"/>
                    <a:pt x="431101" y="1113521"/>
                  </a:cubicBezTo>
                  <a:cubicBezTo>
                    <a:pt x="440722" y="1104662"/>
                    <a:pt x="450151" y="1095518"/>
                    <a:pt x="458915" y="1085708"/>
                  </a:cubicBezTo>
                  <a:cubicBezTo>
                    <a:pt x="546830" y="1152668"/>
                    <a:pt x="671132" y="1211819"/>
                    <a:pt x="760095" y="1223915"/>
                  </a:cubicBezTo>
                  <a:cubicBezTo>
                    <a:pt x="864203" y="1238108"/>
                    <a:pt x="982218" y="1204865"/>
                    <a:pt x="985076" y="1083803"/>
                  </a:cubicBezTo>
                  <a:cubicBezTo>
                    <a:pt x="985076" y="1081421"/>
                    <a:pt x="982980" y="1079421"/>
                    <a:pt x="980408" y="1079516"/>
                  </a:cubicBezTo>
                  <a:cubicBezTo>
                    <a:pt x="943356" y="1081707"/>
                    <a:pt x="698278" y="1092375"/>
                    <a:pt x="523684" y="992172"/>
                  </a:cubicBezTo>
                  <a:cubicBezTo>
                    <a:pt x="529780" y="980647"/>
                    <a:pt x="535400" y="968931"/>
                    <a:pt x="540639" y="956930"/>
                  </a:cubicBezTo>
                  <a:cubicBezTo>
                    <a:pt x="540639" y="956930"/>
                    <a:pt x="804482" y="1019318"/>
                    <a:pt x="929545" y="998649"/>
                  </a:cubicBezTo>
                  <a:cubicBezTo>
                    <a:pt x="1053751" y="978170"/>
                    <a:pt x="1126522" y="885492"/>
                    <a:pt x="1112520" y="770335"/>
                  </a:cubicBezTo>
                  <a:cubicBezTo>
                    <a:pt x="1112139" y="767477"/>
                    <a:pt x="1108805" y="765763"/>
                    <a:pt x="1106138" y="76709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9370F674-5401-4B50-BC8C-552D9DA819D9}"/>
                </a:ext>
              </a:extLst>
            </p:cNvPr>
            <p:cNvSpPr/>
            <p:nvPr/>
          </p:nvSpPr>
          <p:spPr>
            <a:xfrm>
              <a:off x="7543672" y="7204182"/>
              <a:ext cx="1137602" cy="1513233"/>
            </a:xfrm>
            <a:custGeom>
              <a:avLst/>
              <a:gdLst>
                <a:gd name="connsiteX0" fmla="*/ 598678 w 1137602"/>
                <a:gd name="connsiteY0" fmla="*/ 1366318 h 1513233"/>
                <a:gd name="connsiteX1" fmla="*/ 790131 w 1137602"/>
                <a:gd name="connsiteY1" fmla="*/ 1171341 h 1513233"/>
                <a:gd name="connsiteX2" fmla="*/ 827755 w 1137602"/>
                <a:gd name="connsiteY2" fmla="*/ 1186772 h 1513233"/>
                <a:gd name="connsiteX3" fmla="*/ 602869 w 1137602"/>
                <a:gd name="connsiteY3" fmla="*/ 1468235 h 1513233"/>
                <a:gd name="connsiteX4" fmla="*/ 600869 w 1137602"/>
                <a:gd name="connsiteY4" fmla="*/ 1470997 h 1513233"/>
                <a:gd name="connsiteX5" fmla="*/ 601821 w 1137602"/>
                <a:gd name="connsiteY5" fmla="*/ 1474331 h 1513233"/>
                <a:gd name="connsiteX6" fmla="*/ 831469 w 1137602"/>
                <a:gd name="connsiteY6" fmla="*/ 1450995 h 1513233"/>
                <a:gd name="connsiteX7" fmla="*/ 924338 w 1137602"/>
                <a:gd name="connsiteY7" fmla="*/ 1202393 h 1513233"/>
                <a:gd name="connsiteX8" fmla="*/ 1129030 w 1137602"/>
                <a:gd name="connsiteY8" fmla="*/ 1326408 h 1513233"/>
                <a:gd name="connsiteX9" fmla="*/ 1137603 w 1137602"/>
                <a:gd name="connsiteY9" fmla="*/ 1325075 h 1513233"/>
                <a:gd name="connsiteX10" fmla="*/ 1137603 w 1137602"/>
                <a:gd name="connsiteY10" fmla="*/ 1044944 h 1513233"/>
                <a:gd name="connsiteX11" fmla="*/ 1131697 w 1137602"/>
                <a:gd name="connsiteY11" fmla="*/ 1041134 h 1513233"/>
                <a:gd name="connsiteX12" fmla="*/ 956342 w 1137602"/>
                <a:gd name="connsiteY12" fmla="*/ 1055803 h 1513233"/>
                <a:gd name="connsiteX13" fmla="*/ 797941 w 1137602"/>
                <a:gd name="connsiteY13" fmla="*/ 877876 h 1513233"/>
                <a:gd name="connsiteX14" fmla="*/ 856901 w 1137602"/>
                <a:gd name="connsiteY14" fmla="*/ 748240 h 1513233"/>
                <a:gd name="connsiteX15" fmla="*/ 854615 w 1137602"/>
                <a:gd name="connsiteY15" fmla="*/ 724047 h 1513233"/>
                <a:gd name="connsiteX16" fmla="*/ 842899 w 1137602"/>
                <a:gd name="connsiteY16" fmla="*/ 716808 h 1513233"/>
                <a:gd name="connsiteX17" fmla="*/ 210058 w 1137602"/>
                <a:gd name="connsiteY17" fmla="*/ 2147 h 1513233"/>
                <a:gd name="connsiteX18" fmla="*/ 203010 w 1137602"/>
                <a:gd name="connsiteY18" fmla="*/ 1099 h 1513233"/>
                <a:gd name="connsiteX19" fmla="*/ 198628 w 1137602"/>
                <a:gd name="connsiteY19" fmla="*/ 384195 h 1513233"/>
                <a:gd name="connsiteX20" fmla="*/ 552387 w 1137602"/>
                <a:gd name="connsiteY20" fmla="*/ 647752 h 1513233"/>
                <a:gd name="connsiteX21" fmla="*/ 548196 w 1137602"/>
                <a:gd name="connsiteY21" fmla="*/ 693948 h 1513233"/>
                <a:gd name="connsiteX22" fmla="*/ 30321 w 1137602"/>
                <a:gd name="connsiteY22" fmla="*/ 389338 h 1513233"/>
                <a:gd name="connsiteX23" fmla="*/ 22892 w 1137602"/>
                <a:gd name="connsiteY23" fmla="*/ 390196 h 1513233"/>
                <a:gd name="connsiteX24" fmla="*/ 124428 w 1137602"/>
                <a:gd name="connsiteY24" fmla="*/ 703092 h 1513233"/>
                <a:gd name="connsiteX25" fmla="*/ 554387 w 1137602"/>
                <a:gd name="connsiteY25" fmla="*/ 809581 h 1513233"/>
                <a:gd name="connsiteX26" fmla="*/ 561721 w 1137602"/>
                <a:gd name="connsiteY26" fmla="*/ 849491 h 1513233"/>
                <a:gd name="connsiteX27" fmla="*/ 31464 w 1137602"/>
                <a:gd name="connsiteY27" fmla="*/ 767005 h 1513233"/>
                <a:gd name="connsiteX28" fmla="*/ 24987 w 1137602"/>
                <a:gd name="connsiteY28" fmla="*/ 770243 h 1513233"/>
                <a:gd name="connsiteX29" fmla="*/ 207963 w 1137602"/>
                <a:gd name="connsiteY29" fmla="*/ 998462 h 1513233"/>
                <a:gd name="connsiteX30" fmla="*/ 596773 w 1137602"/>
                <a:gd name="connsiteY30" fmla="*/ 956743 h 1513233"/>
                <a:gd name="connsiteX31" fmla="*/ 596773 w 1137602"/>
                <a:gd name="connsiteY31" fmla="*/ 956743 h 1513233"/>
                <a:gd name="connsiteX32" fmla="*/ 613823 w 1137602"/>
                <a:gd name="connsiteY32" fmla="*/ 991985 h 1513233"/>
                <a:gd name="connsiteX33" fmla="*/ 157099 w 1137602"/>
                <a:gd name="connsiteY33" fmla="*/ 1079330 h 1513233"/>
                <a:gd name="connsiteX34" fmla="*/ 152337 w 1137602"/>
                <a:gd name="connsiteY34" fmla="*/ 1083616 h 1513233"/>
                <a:gd name="connsiteX35" fmla="*/ 377317 w 1137602"/>
                <a:gd name="connsiteY35" fmla="*/ 1223729 h 1513233"/>
                <a:gd name="connsiteX36" fmla="*/ 678498 w 1137602"/>
                <a:gd name="connsiteY36" fmla="*/ 1085521 h 1513233"/>
                <a:gd name="connsiteX37" fmla="*/ 706311 w 1137602"/>
                <a:gd name="connsiteY37" fmla="*/ 1113334 h 1513233"/>
                <a:gd name="connsiteX38" fmla="*/ 360744 w 1137602"/>
                <a:gd name="connsiteY38" fmla="*/ 1312787 h 1513233"/>
                <a:gd name="connsiteX39" fmla="*/ 357315 w 1137602"/>
                <a:gd name="connsiteY39" fmla="*/ 1318883 h 1513233"/>
                <a:gd name="connsiteX40" fmla="*/ 598678 w 1137602"/>
                <a:gd name="connsiteY40" fmla="*/ 1366222 h 1513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137602" h="1513233">
                  <a:moveTo>
                    <a:pt x="598678" y="1366318"/>
                  </a:moveTo>
                  <a:cubicBezTo>
                    <a:pt x="660496" y="1336600"/>
                    <a:pt x="737362" y="1258780"/>
                    <a:pt x="790131" y="1171341"/>
                  </a:cubicBezTo>
                  <a:cubicBezTo>
                    <a:pt x="802228" y="1177342"/>
                    <a:pt x="814896" y="1182390"/>
                    <a:pt x="827755" y="1186772"/>
                  </a:cubicBezTo>
                  <a:cubicBezTo>
                    <a:pt x="794988" y="1351363"/>
                    <a:pt x="631444" y="1451757"/>
                    <a:pt x="602869" y="1468235"/>
                  </a:cubicBezTo>
                  <a:cubicBezTo>
                    <a:pt x="601821" y="1468807"/>
                    <a:pt x="601060" y="1469855"/>
                    <a:pt x="600869" y="1470997"/>
                  </a:cubicBezTo>
                  <a:cubicBezTo>
                    <a:pt x="600679" y="1472140"/>
                    <a:pt x="600964" y="1473379"/>
                    <a:pt x="601821" y="1474331"/>
                  </a:cubicBezTo>
                  <a:cubicBezTo>
                    <a:pt x="650494" y="1529100"/>
                    <a:pt x="762794" y="1530148"/>
                    <a:pt x="831469" y="1450995"/>
                  </a:cubicBezTo>
                  <a:cubicBezTo>
                    <a:pt x="873665" y="1402227"/>
                    <a:pt x="906145" y="1311739"/>
                    <a:pt x="924338" y="1202393"/>
                  </a:cubicBezTo>
                  <a:cubicBezTo>
                    <a:pt x="974916" y="1202393"/>
                    <a:pt x="1090454" y="1224109"/>
                    <a:pt x="1129030" y="1326408"/>
                  </a:cubicBezTo>
                  <a:cubicBezTo>
                    <a:pt x="1130745" y="1330694"/>
                    <a:pt x="1137603" y="1329647"/>
                    <a:pt x="1137603" y="1325075"/>
                  </a:cubicBezTo>
                  <a:lnTo>
                    <a:pt x="1137603" y="1044944"/>
                  </a:lnTo>
                  <a:cubicBezTo>
                    <a:pt x="1137603" y="1042087"/>
                    <a:pt x="1134555" y="1040182"/>
                    <a:pt x="1131697" y="1041134"/>
                  </a:cubicBezTo>
                  <a:cubicBezTo>
                    <a:pt x="1068166" y="1062089"/>
                    <a:pt x="1002062" y="1064661"/>
                    <a:pt x="956342" y="1055803"/>
                  </a:cubicBezTo>
                  <a:cubicBezTo>
                    <a:pt x="866140" y="1039896"/>
                    <a:pt x="797941" y="966268"/>
                    <a:pt x="797941" y="877876"/>
                  </a:cubicBezTo>
                  <a:cubicBezTo>
                    <a:pt x="797941" y="827012"/>
                    <a:pt x="820611" y="781102"/>
                    <a:pt x="856901" y="748240"/>
                  </a:cubicBezTo>
                  <a:cubicBezTo>
                    <a:pt x="864616" y="741287"/>
                    <a:pt x="863569" y="729571"/>
                    <a:pt x="854615" y="724047"/>
                  </a:cubicBezTo>
                  <a:cubicBezTo>
                    <a:pt x="850710" y="721666"/>
                    <a:pt x="846805" y="719284"/>
                    <a:pt x="842899" y="716808"/>
                  </a:cubicBezTo>
                  <a:cubicBezTo>
                    <a:pt x="527908" y="516688"/>
                    <a:pt x="241014" y="53106"/>
                    <a:pt x="210058" y="2147"/>
                  </a:cubicBezTo>
                  <a:cubicBezTo>
                    <a:pt x="208629" y="-234"/>
                    <a:pt x="205200" y="-710"/>
                    <a:pt x="203010" y="1099"/>
                  </a:cubicBezTo>
                  <a:cubicBezTo>
                    <a:pt x="106236" y="86348"/>
                    <a:pt x="96806" y="253226"/>
                    <a:pt x="198628" y="384195"/>
                  </a:cubicBezTo>
                  <a:cubicBezTo>
                    <a:pt x="266065" y="470777"/>
                    <a:pt x="407512" y="565551"/>
                    <a:pt x="552387" y="647752"/>
                  </a:cubicBezTo>
                  <a:cubicBezTo>
                    <a:pt x="550387" y="663087"/>
                    <a:pt x="548958" y="678517"/>
                    <a:pt x="548196" y="693948"/>
                  </a:cubicBezTo>
                  <a:cubicBezTo>
                    <a:pt x="249968" y="629940"/>
                    <a:pt x="60706" y="424200"/>
                    <a:pt x="30321" y="389338"/>
                  </a:cubicBezTo>
                  <a:cubicBezTo>
                    <a:pt x="28321" y="386957"/>
                    <a:pt x="24225" y="387433"/>
                    <a:pt x="22892" y="390196"/>
                  </a:cubicBezTo>
                  <a:cubicBezTo>
                    <a:pt x="-31972" y="497923"/>
                    <a:pt x="15653" y="642513"/>
                    <a:pt x="124428" y="703092"/>
                  </a:cubicBezTo>
                  <a:cubicBezTo>
                    <a:pt x="219964" y="756241"/>
                    <a:pt x="369888" y="787483"/>
                    <a:pt x="554387" y="809581"/>
                  </a:cubicBezTo>
                  <a:cubicBezTo>
                    <a:pt x="556387" y="822917"/>
                    <a:pt x="558769" y="836251"/>
                    <a:pt x="561721" y="849491"/>
                  </a:cubicBezTo>
                  <a:cubicBezTo>
                    <a:pt x="284925" y="886925"/>
                    <a:pt x="68612" y="785864"/>
                    <a:pt x="31464" y="767005"/>
                  </a:cubicBezTo>
                  <a:cubicBezTo>
                    <a:pt x="28702" y="765576"/>
                    <a:pt x="25368" y="767386"/>
                    <a:pt x="24987" y="770243"/>
                  </a:cubicBezTo>
                  <a:cubicBezTo>
                    <a:pt x="10986" y="885496"/>
                    <a:pt x="83661" y="977983"/>
                    <a:pt x="207963" y="998462"/>
                  </a:cubicBezTo>
                  <a:cubicBezTo>
                    <a:pt x="332931" y="1019131"/>
                    <a:pt x="596773" y="956743"/>
                    <a:pt x="596773" y="956743"/>
                  </a:cubicBezTo>
                  <a:lnTo>
                    <a:pt x="596773" y="956743"/>
                  </a:lnTo>
                  <a:cubicBezTo>
                    <a:pt x="602012" y="968649"/>
                    <a:pt x="607727" y="980460"/>
                    <a:pt x="613823" y="991985"/>
                  </a:cubicBezTo>
                  <a:cubicBezTo>
                    <a:pt x="439230" y="1092188"/>
                    <a:pt x="194247" y="1081615"/>
                    <a:pt x="157099" y="1079330"/>
                  </a:cubicBezTo>
                  <a:cubicBezTo>
                    <a:pt x="154527" y="1079139"/>
                    <a:pt x="152337" y="1081234"/>
                    <a:pt x="152337" y="1083616"/>
                  </a:cubicBezTo>
                  <a:cubicBezTo>
                    <a:pt x="155289" y="1204679"/>
                    <a:pt x="273209" y="1237921"/>
                    <a:pt x="377317" y="1223729"/>
                  </a:cubicBezTo>
                  <a:cubicBezTo>
                    <a:pt x="466281" y="1211632"/>
                    <a:pt x="590582" y="1152481"/>
                    <a:pt x="678498" y="1085521"/>
                  </a:cubicBezTo>
                  <a:cubicBezTo>
                    <a:pt x="687356" y="1095331"/>
                    <a:pt x="696690" y="1104571"/>
                    <a:pt x="706311" y="1113334"/>
                  </a:cubicBezTo>
                  <a:cubicBezTo>
                    <a:pt x="622300" y="1251065"/>
                    <a:pt x="425038" y="1307644"/>
                    <a:pt x="360744" y="1312787"/>
                  </a:cubicBezTo>
                  <a:cubicBezTo>
                    <a:pt x="357600" y="1313073"/>
                    <a:pt x="355791" y="1316311"/>
                    <a:pt x="357315" y="1318883"/>
                  </a:cubicBezTo>
                  <a:cubicBezTo>
                    <a:pt x="399511" y="1391845"/>
                    <a:pt x="494665" y="1416134"/>
                    <a:pt x="598678" y="13662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: фигура 39">
              <a:extLst>
                <a:ext uri="{FF2B5EF4-FFF2-40B4-BE49-F238E27FC236}">
                  <a16:creationId xmlns:a16="http://schemas.microsoft.com/office/drawing/2014/main" id="{008BC222-9834-45A9-A794-9243B7F445DE}"/>
                </a:ext>
              </a:extLst>
            </p:cNvPr>
            <p:cNvSpPr/>
            <p:nvPr/>
          </p:nvSpPr>
          <p:spPr>
            <a:xfrm>
              <a:off x="8957405" y="8229504"/>
              <a:ext cx="294436" cy="584834"/>
            </a:xfrm>
            <a:custGeom>
              <a:avLst/>
              <a:gdLst>
                <a:gd name="connsiteX0" fmla="*/ 276701 w 294436"/>
                <a:gd name="connsiteY0" fmla="*/ 355949 h 584834"/>
                <a:gd name="connsiteX1" fmla="*/ 293084 w 294436"/>
                <a:gd name="connsiteY1" fmla="*/ 355663 h 584834"/>
                <a:gd name="connsiteX2" fmla="*/ 200977 w 294436"/>
                <a:gd name="connsiteY2" fmla="*/ 268986 h 584834"/>
                <a:gd name="connsiteX3" fmla="*/ 183071 w 294436"/>
                <a:gd name="connsiteY3" fmla="*/ 199168 h 584834"/>
                <a:gd name="connsiteX4" fmla="*/ 197167 w 294436"/>
                <a:gd name="connsiteY4" fmla="*/ 147828 h 584834"/>
                <a:gd name="connsiteX5" fmla="*/ 202787 w 294436"/>
                <a:gd name="connsiteY5" fmla="*/ 192405 h 584834"/>
                <a:gd name="connsiteX6" fmla="*/ 215646 w 294436"/>
                <a:gd name="connsiteY6" fmla="*/ 211646 h 584834"/>
                <a:gd name="connsiteX7" fmla="*/ 233458 w 294436"/>
                <a:gd name="connsiteY7" fmla="*/ 199263 h 584834"/>
                <a:gd name="connsiteX8" fmla="*/ 235267 w 294436"/>
                <a:gd name="connsiteY8" fmla="*/ 87630 h 584834"/>
                <a:gd name="connsiteX9" fmla="*/ 112109 w 294436"/>
                <a:gd name="connsiteY9" fmla="*/ 112490 h 584834"/>
                <a:gd name="connsiteX10" fmla="*/ 87439 w 294436"/>
                <a:gd name="connsiteY10" fmla="*/ 74104 h 584834"/>
                <a:gd name="connsiteX11" fmla="*/ 88297 w 294436"/>
                <a:gd name="connsiteY11" fmla="*/ 53626 h 584834"/>
                <a:gd name="connsiteX12" fmla="*/ 106108 w 294436"/>
                <a:gd name="connsiteY12" fmla="*/ 23146 h 584834"/>
                <a:gd name="connsiteX13" fmla="*/ 79724 w 294436"/>
                <a:gd name="connsiteY13" fmla="*/ 0 h 584834"/>
                <a:gd name="connsiteX14" fmla="*/ 46292 w 294436"/>
                <a:gd name="connsiteY14" fmla="*/ 35433 h 584834"/>
                <a:gd name="connsiteX15" fmla="*/ 51149 w 294436"/>
                <a:gd name="connsiteY15" fmla="*/ 52959 h 584834"/>
                <a:gd name="connsiteX16" fmla="*/ 0 w 294436"/>
                <a:gd name="connsiteY16" fmla="*/ 55435 h 584834"/>
                <a:gd name="connsiteX17" fmla="*/ 192881 w 294436"/>
                <a:gd name="connsiteY17" fmla="*/ 584835 h 584834"/>
                <a:gd name="connsiteX18" fmla="*/ 288608 w 294436"/>
                <a:gd name="connsiteY18" fmla="*/ 468154 h 584834"/>
                <a:gd name="connsiteX19" fmla="*/ 202216 w 294436"/>
                <a:gd name="connsiteY19" fmla="*/ 472535 h 584834"/>
                <a:gd name="connsiteX20" fmla="*/ 176213 w 294436"/>
                <a:gd name="connsiteY20" fmla="*/ 330232 h 584834"/>
                <a:gd name="connsiteX21" fmla="*/ 190500 w 294436"/>
                <a:gd name="connsiteY21" fmla="*/ 309181 h 584834"/>
                <a:gd name="connsiteX22" fmla="*/ 190500 w 294436"/>
                <a:gd name="connsiteY22" fmla="*/ 309181 h 584834"/>
                <a:gd name="connsiteX23" fmla="*/ 276606 w 294436"/>
                <a:gd name="connsiteY23" fmla="*/ 356235 h 58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94436" h="584834">
                  <a:moveTo>
                    <a:pt x="276701" y="355949"/>
                  </a:moveTo>
                  <a:cubicBezTo>
                    <a:pt x="276225" y="367189"/>
                    <a:pt x="292037" y="367189"/>
                    <a:pt x="293084" y="355663"/>
                  </a:cubicBezTo>
                  <a:cubicBezTo>
                    <a:pt x="303371" y="281654"/>
                    <a:pt x="253270" y="260318"/>
                    <a:pt x="200977" y="268986"/>
                  </a:cubicBezTo>
                  <a:cubicBezTo>
                    <a:pt x="194500" y="243554"/>
                    <a:pt x="189167" y="221266"/>
                    <a:pt x="183071" y="199168"/>
                  </a:cubicBezTo>
                  <a:cubicBezTo>
                    <a:pt x="178213" y="181356"/>
                    <a:pt x="176498" y="147828"/>
                    <a:pt x="197167" y="147828"/>
                  </a:cubicBezTo>
                  <a:cubicBezTo>
                    <a:pt x="208312" y="147828"/>
                    <a:pt x="203835" y="178975"/>
                    <a:pt x="202787" y="192405"/>
                  </a:cubicBezTo>
                  <a:cubicBezTo>
                    <a:pt x="201835" y="204216"/>
                    <a:pt x="206121" y="211360"/>
                    <a:pt x="215646" y="211646"/>
                  </a:cubicBezTo>
                  <a:cubicBezTo>
                    <a:pt x="221647" y="211931"/>
                    <a:pt x="229076" y="204311"/>
                    <a:pt x="233458" y="199263"/>
                  </a:cubicBezTo>
                  <a:cubicBezTo>
                    <a:pt x="263462" y="165354"/>
                    <a:pt x="270415" y="112871"/>
                    <a:pt x="235267" y="87630"/>
                  </a:cubicBezTo>
                  <a:cubicBezTo>
                    <a:pt x="205930" y="66389"/>
                    <a:pt x="132302" y="82201"/>
                    <a:pt x="112109" y="112490"/>
                  </a:cubicBezTo>
                  <a:cubicBezTo>
                    <a:pt x="109061" y="101060"/>
                    <a:pt x="94488" y="82296"/>
                    <a:pt x="87439" y="74104"/>
                  </a:cubicBezTo>
                  <a:cubicBezTo>
                    <a:pt x="80677" y="66103"/>
                    <a:pt x="78867" y="60674"/>
                    <a:pt x="88297" y="53626"/>
                  </a:cubicBezTo>
                  <a:cubicBezTo>
                    <a:pt x="92773" y="50197"/>
                    <a:pt x="106108" y="36862"/>
                    <a:pt x="106108" y="23146"/>
                  </a:cubicBezTo>
                  <a:cubicBezTo>
                    <a:pt x="106108" y="14954"/>
                    <a:pt x="99822" y="0"/>
                    <a:pt x="79724" y="0"/>
                  </a:cubicBezTo>
                  <a:cubicBezTo>
                    <a:pt x="63913" y="0"/>
                    <a:pt x="46292" y="10954"/>
                    <a:pt x="46292" y="35433"/>
                  </a:cubicBezTo>
                  <a:cubicBezTo>
                    <a:pt x="46292" y="40862"/>
                    <a:pt x="47625" y="46672"/>
                    <a:pt x="51149" y="52959"/>
                  </a:cubicBezTo>
                  <a:cubicBezTo>
                    <a:pt x="41148" y="51340"/>
                    <a:pt x="14002" y="52006"/>
                    <a:pt x="0" y="55435"/>
                  </a:cubicBezTo>
                  <a:lnTo>
                    <a:pt x="192881" y="584835"/>
                  </a:lnTo>
                  <a:cubicBezTo>
                    <a:pt x="248126" y="557593"/>
                    <a:pt x="288608" y="514445"/>
                    <a:pt x="288608" y="468154"/>
                  </a:cubicBezTo>
                  <a:cubicBezTo>
                    <a:pt x="288608" y="428720"/>
                    <a:pt x="230505" y="441769"/>
                    <a:pt x="202216" y="472535"/>
                  </a:cubicBezTo>
                  <a:cubicBezTo>
                    <a:pt x="193167" y="422529"/>
                    <a:pt x="185071" y="376238"/>
                    <a:pt x="176213" y="330232"/>
                  </a:cubicBezTo>
                  <a:cubicBezTo>
                    <a:pt x="173831" y="317563"/>
                    <a:pt x="180213" y="312992"/>
                    <a:pt x="190500" y="309181"/>
                  </a:cubicBezTo>
                  <a:lnTo>
                    <a:pt x="190500" y="309181"/>
                  </a:lnTo>
                  <a:cubicBezTo>
                    <a:pt x="224790" y="296513"/>
                    <a:pt x="278416" y="306800"/>
                    <a:pt x="276606" y="35623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: фигура 40">
              <a:extLst>
                <a:ext uri="{FF2B5EF4-FFF2-40B4-BE49-F238E27FC236}">
                  <a16:creationId xmlns:a16="http://schemas.microsoft.com/office/drawing/2014/main" id="{65E55D28-064D-475B-ABC8-D8235D6A046E}"/>
                </a:ext>
              </a:extLst>
            </p:cNvPr>
            <p:cNvSpPr/>
            <p:nvPr/>
          </p:nvSpPr>
          <p:spPr>
            <a:xfrm>
              <a:off x="8795575" y="8165443"/>
              <a:ext cx="336423" cy="682078"/>
            </a:xfrm>
            <a:custGeom>
              <a:avLst/>
              <a:gdLst>
                <a:gd name="connsiteX0" fmla="*/ 12287 w 336423"/>
                <a:gd name="connsiteY0" fmla="*/ 540502 h 682078"/>
                <a:gd name="connsiteX1" fmla="*/ 0 w 336423"/>
                <a:gd name="connsiteY1" fmla="*/ 583365 h 682078"/>
                <a:gd name="connsiteX2" fmla="*/ 86392 w 336423"/>
                <a:gd name="connsiteY2" fmla="*/ 635276 h 682078"/>
                <a:gd name="connsiteX3" fmla="*/ 336423 w 336423"/>
                <a:gd name="connsiteY3" fmla="*/ 661851 h 682078"/>
                <a:gd name="connsiteX4" fmla="*/ 97726 w 336423"/>
                <a:gd name="connsiteY4" fmla="*/ 6816 h 682078"/>
                <a:gd name="connsiteX5" fmla="*/ 79629 w 336423"/>
                <a:gd name="connsiteY5" fmla="*/ 13198 h 682078"/>
                <a:gd name="connsiteX6" fmla="*/ 79629 w 336423"/>
                <a:gd name="connsiteY6" fmla="*/ 13198 h 682078"/>
                <a:gd name="connsiteX7" fmla="*/ 120205 w 336423"/>
                <a:gd name="connsiteY7" fmla="*/ 125784 h 682078"/>
                <a:gd name="connsiteX8" fmla="*/ 29718 w 336423"/>
                <a:gd name="connsiteY8" fmla="*/ 192840 h 682078"/>
                <a:gd name="connsiteX9" fmla="*/ 154305 w 336423"/>
                <a:gd name="connsiteY9" fmla="*/ 263039 h 682078"/>
                <a:gd name="connsiteX10" fmla="*/ 161734 w 336423"/>
                <a:gd name="connsiteY10" fmla="*/ 290566 h 682078"/>
                <a:gd name="connsiteX11" fmla="*/ 103632 w 336423"/>
                <a:gd name="connsiteY11" fmla="*/ 309331 h 682078"/>
                <a:gd name="connsiteX12" fmla="*/ 23527 w 336423"/>
                <a:gd name="connsiteY12" fmla="*/ 292281 h 682078"/>
                <a:gd name="connsiteX13" fmla="*/ 23813 w 336423"/>
                <a:gd name="connsiteY13" fmla="*/ 356003 h 682078"/>
                <a:gd name="connsiteX14" fmla="*/ 27146 w 336423"/>
                <a:gd name="connsiteY14" fmla="*/ 413629 h 682078"/>
                <a:gd name="connsiteX15" fmla="*/ 83439 w 336423"/>
                <a:gd name="connsiteY15" fmla="*/ 342096 h 682078"/>
                <a:gd name="connsiteX16" fmla="*/ 88583 w 336423"/>
                <a:gd name="connsiteY16" fmla="*/ 389817 h 682078"/>
                <a:gd name="connsiteX17" fmla="*/ 85630 w 336423"/>
                <a:gd name="connsiteY17" fmla="*/ 421440 h 682078"/>
                <a:gd name="connsiteX18" fmla="*/ 44005 w 336423"/>
                <a:gd name="connsiteY18" fmla="*/ 573935 h 682078"/>
                <a:gd name="connsiteX19" fmla="*/ 23146 w 336423"/>
                <a:gd name="connsiteY19" fmla="*/ 544789 h 682078"/>
                <a:gd name="connsiteX20" fmla="*/ 12383 w 336423"/>
                <a:gd name="connsiteY20" fmla="*/ 540407 h 682078"/>
                <a:gd name="connsiteX21" fmla="*/ 151638 w 336423"/>
                <a:gd name="connsiteY21" fmla="*/ 431155 h 682078"/>
                <a:gd name="connsiteX22" fmla="*/ 167735 w 336423"/>
                <a:gd name="connsiteY22" fmla="*/ 531644 h 682078"/>
                <a:gd name="connsiteX23" fmla="*/ 71342 w 336423"/>
                <a:gd name="connsiteY23" fmla="*/ 552790 h 682078"/>
                <a:gd name="connsiteX24" fmla="*/ 71342 w 336423"/>
                <a:gd name="connsiteY24" fmla="*/ 552790 h 682078"/>
                <a:gd name="connsiteX25" fmla="*/ 151638 w 336423"/>
                <a:gd name="connsiteY25" fmla="*/ 431155 h 68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6423" h="682078">
                  <a:moveTo>
                    <a:pt x="12287" y="540502"/>
                  </a:moveTo>
                  <a:cubicBezTo>
                    <a:pt x="4000" y="552980"/>
                    <a:pt x="0" y="574221"/>
                    <a:pt x="0" y="583365"/>
                  </a:cubicBezTo>
                  <a:cubicBezTo>
                    <a:pt x="0" y="635848"/>
                    <a:pt x="62484" y="646420"/>
                    <a:pt x="86392" y="635276"/>
                  </a:cubicBezTo>
                  <a:cubicBezTo>
                    <a:pt x="155448" y="702046"/>
                    <a:pt x="290989" y="684235"/>
                    <a:pt x="336423" y="661851"/>
                  </a:cubicBezTo>
                  <a:lnTo>
                    <a:pt x="97726" y="6816"/>
                  </a:lnTo>
                  <a:cubicBezTo>
                    <a:pt x="92869" y="-5566"/>
                    <a:pt x="75343" y="339"/>
                    <a:pt x="79629" y="13198"/>
                  </a:cubicBezTo>
                  <a:lnTo>
                    <a:pt x="79629" y="13198"/>
                  </a:lnTo>
                  <a:cubicBezTo>
                    <a:pt x="79629" y="13198"/>
                    <a:pt x="120205" y="125784"/>
                    <a:pt x="120205" y="125784"/>
                  </a:cubicBezTo>
                  <a:cubicBezTo>
                    <a:pt x="85534" y="134070"/>
                    <a:pt x="29718" y="159312"/>
                    <a:pt x="29718" y="192840"/>
                  </a:cubicBezTo>
                  <a:cubicBezTo>
                    <a:pt x="29718" y="237417"/>
                    <a:pt x="108680" y="266468"/>
                    <a:pt x="154305" y="263039"/>
                  </a:cubicBezTo>
                  <a:cubicBezTo>
                    <a:pt x="152019" y="273231"/>
                    <a:pt x="154686" y="282279"/>
                    <a:pt x="161734" y="290566"/>
                  </a:cubicBezTo>
                  <a:cubicBezTo>
                    <a:pt x="145161" y="290566"/>
                    <a:pt x="113919" y="298281"/>
                    <a:pt x="103632" y="309331"/>
                  </a:cubicBezTo>
                  <a:cubicBezTo>
                    <a:pt x="79438" y="286756"/>
                    <a:pt x="41529" y="278565"/>
                    <a:pt x="23527" y="292281"/>
                  </a:cubicBezTo>
                  <a:cubicBezTo>
                    <a:pt x="5429" y="306092"/>
                    <a:pt x="4858" y="329523"/>
                    <a:pt x="23813" y="356003"/>
                  </a:cubicBezTo>
                  <a:cubicBezTo>
                    <a:pt x="36957" y="374291"/>
                    <a:pt x="41910" y="392389"/>
                    <a:pt x="27146" y="413629"/>
                  </a:cubicBezTo>
                  <a:cubicBezTo>
                    <a:pt x="82201" y="413629"/>
                    <a:pt x="61913" y="342096"/>
                    <a:pt x="83439" y="342096"/>
                  </a:cubicBezTo>
                  <a:cubicBezTo>
                    <a:pt x="80677" y="356003"/>
                    <a:pt x="82391" y="372005"/>
                    <a:pt x="88583" y="389817"/>
                  </a:cubicBezTo>
                  <a:cubicBezTo>
                    <a:pt x="92678" y="401628"/>
                    <a:pt x="92678" y="410010"/>
                    <a:pt x="85630" y="421440"/>
                  </a:cubicBezTo>
                  <a:cubicBezTo>
                    <a:pt x="67913" y="449824"/>
                    <a:pt x="40291" y="514975"/>
                    <a:pt x="44005" y="573935"/>
                  </a:cubicBezTo>
                  <a:cubicBezTo>
                    <a:pt x="26003" y="573840"/>
                    <a:pt x="16764" y="569458"/>
                    <a:pt x="23146" y="544789"/>
                  </a:cubicBezTo>
                  <a:cubicBezTo>
                    <a:pt x="25527" y="535644"/>
                    <a:pt x="19812" y="529072"/>
                    <a:pt x="12383" y="540407"/>
                  </a:cubicBezTo>
                  <a:close/>
                  <a:moveTo>
                    <a:pt x="151638" y="431155"/>
                  </a:moveTo>
                  <a:cubicBezTo>
                    <a:pt x="141446" y="461445"/>
                    <a:pt x="147828" y="513737"/>
                    <a:pt x="167735" y="531644"/>
                  </a:cubicBezTo>
                  <a:cubicBezTo>
                    <a:pt x="133159" y="531644"/>
                    <a:pt x="92012" y="538121"/>
                    <a:pt x="71342" y="552790"/>
                  </a:cubicBezTo>
                  <a:lnTo>
                    <a:pt x="71342" y="552790"/>
                  </a:lnTo>
                  <a:cubicBezTo>
                    <a:pt x="66389" y="525834"/>
                    <a:pt x="103918" y="477637"/>
                    <a:pt x="151638" y="43115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2" name="Полилиния: фигура 41">
              <a:extLst>
                <a:ext uri="{FF2B5EF4-FFF2-40B4-BE49-F238E27FC236}">
                  <a16:creationId xmlns:a16="http://schemas.microsoft.com/office/drawing/2014/main" id="{D57C1B9A-A1F3-4CF7-9636-8258205EC2A3}"/>
                </a:ext>
              </a:extLst>
            </p:cNvPr>
            <p:cNvSpPr/>
            <p:nvPr/>
          </p:nvSpPr>
          <p:spPr>
            <a:xfrm>
              <a:off x="7964900" y="8895207"/>
              <a:ext cx="369474" cy="254793"/>
            </a:xfrm>
            <a:custGeom>
              <a:avLst/>
              <a:gdLst>
                <a:gd name="connsiteX0" fmla="*/ 369475 w 369474"/>
                <a:gd name="connsiteY0" fmla="*/ 132969 h 254793"/>
                <a:gd name="connsiteX1" fmla="*/ 356044 w 369474"/>
                <a:gd name="connsiteY1" fmla="*/ 34861 h 254793"/>
                <a:gd name="connsiteX2" fmla="*/ 355854 w 369474"/>
                <a:gd name="connsiteY2" fmla="*/ 34195 h 254793"/>
                <a:gd name="connsiteX3" fmla="*/ 351758 w 369474"/>
                <a:gd name="connsiteY3" fmla="*/ 0 h 254793"/>
                <a:gd name="connsiteX4" fmla="*/ 315944 w 369474"/>
                <a:gd name="connsiteY4" fmla="*/ 28099 h 254793"/>
                <a:gd name="connsiteX5" fmla="*/ 317278 w 369474"/>
                <a:gd name="connsiteY5" fmla="*/ 33052 h 254793"/>
                <a:gd name="connsiteX6" fmla="*/ 203264 w 369474"/>
                <a:gd name="connsiteY6" fmla="*/ 159639 h 254793"/>
                <a:gd name="connsiteX7" fmla="*/ 180499 w 369474"/>
                <a:gd name="connsiteY7" fmla="*/ 161354 h 254793"/>
                <a:gd name="connsiteX8" fmla="*/ 65818 w 369474"/>
                <a:gd name="connsiteY8" fmla="*/ 94393 h 254793"/>
                <a:gd name="connsiteX9" fmla="*/ 62675 w 369474"/>
                <a:gd name="connsiteY9" fmla="*/ 83629 h 254793"/>
                <a:gd name="connsiteX10" fmla="*/ 58198 w 369474"/>
                <a:gd name="connsiteY10" fmla="*/ 83915 h 254793"/>
                <a:gd name="connsiteX11" fmla="*/ 0 w 369474"/>
                <a:gd name="connsiteY11" fmla="*/ 71628 h 254793"/>
                <a:gd name="connsiteX12" fmla="*/ 32671 w 369474"/>
                <a:gd name="connsiteY12" fmla="*/ 194024 h 254793"/>
                <a:gd name="connsiteX13" fmla="*/ 61246 w 369474"/>
                <a:gd name="connsiteY13" fmla="*/ 247650 h 254793"/>
                <a:gd name="connsiteX14" fmla="*/ 131921 w 369474"/>
                <a:gd name="connsiteY14" fmla="*/ 254794 h 254793"/>
                <a:gd name="connsiteX15" fmla="*/ 369475 w 369474"/>
                <a:gd name="connsiteY15" fmla="*/ 133064 h 254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9474" h="254793">
                  <a:moveTo>
                    <a:pt x="369475" y="132969"/>
                  </a:moveTo>
                  <a:cubicBezTo>
                    <a:pt x="361950" y="101155"/>
                    <a:pt x="357188" y="68485"/>
                    <a:pt x="356044" y="34861"/>
                  </a:cubicBezTo>
                  <a:cubicBezTo>
                    <a:pt x="356044" y="34671"/>
                    <a:pt x="355949" y="34385"/>
                    <a:pt x="355854" y="34195"/>
                  </a:cubicBezTo>
                  <a:cubicBezTo>
                    <a:pt x="356044" y="29527"/>
                    <a:pt x="354140" y="14002"/>
                    <a:pt x="351758" y="0"/>
                  </a:cubicBezTo>
                  <a:cubicBezTo>
                    <a:pt x="341757" y="10858"/>
                    <a:pt x="329851" y="20574"/>
                    <a:pt x="315944" y="28099"/>
                  </a:cubicBezTo>
                  <a:cubicBezTo>
                    <a:pt x="316230" y="29813"/>
                    <a:pt x="317087" y="31337"/>
                    <a:pt x="317278" y="33052"/>
                  </a:cubicBezTo>
                  <a:cubicBezTo>
                    <a:pt x="325374" y="92202"/>
                    <a:pt x="274225" y="148971"/>
                    <a:pt x="203264" y="159639"/>
                  </a:cubicBezTo>
                  <a:cubicBezTo>
                    <a:pt x="195644" y="160782"/>
                    <a:pt x="188024" y="161354"/>
                    <a:pt x="180499" y="161354"/>
                  </a:cubicBezTo>
                  <a:cubicBezTo>
                    <a:pt x="129159" y="161354"/>
                    <a:pt x="82963" y="135255"/>
                    <a:pt x="65818" y="94393"/>
                  </a:cubicBezTo>
                  <a:cubicBezTo>
                    <a:pt x="64389" y="90964"/>
                    <a:pt x="63722" y="87249"/>
                    <a:pt x="62675" y="83629"/>
                  </a:cubicBezTo>
                  <a:cubicBezTo>
                    <a:pt x="61246" y="83629"/>
                    <a:pt x="59722" y="83915"/>
                    <a:pt x="58198" y="83915"/>
                  </a:cubicBezTo>
                  <a:cubicBezTo>
                    <a:pt x="37338" y="83915"/>
                    <a:pt x="17526" y="79438"/>
                    <a:pt x="0" y="71628"/>
                  </a:cubicBezTo>
                  <a:cubicBezTo>
                    <a:pt x="6191" y="114300"/>
                    <a:pt x="16193" y="155829"/>
                    <a:pt x="32671" y="194024"/>
                  </a:cubicBezTo>
                  <a:cubicBezTo>
                    <a:pt x="40767" y="212693"/>
                    <a:pt x="50387" y="230600"/>
                    <a:pt x="61246" y="247650"/>
                  </a:cubicBezTo>
                  <a:cubicBezTo>
                    <a:pt x="83630" y="252317"/>
                    <a:pt x="107347" y="254794"/>
                    <a:pt x="131921" y="254794"/>
                  </a:cubicBezTo>
                  <a:cubicBezTo>
                    <a:pt x="243269" y="254794"/>
                    <a:pt x="337852" y="203549"/>
                    <a:pt x="369475" y="1330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3" name="Полилиния: фигура 42">
              <a:extLst>
                <a:ext uri="{FF2B5EF4-FFF2-40B4-BE49-F238E27FC236}">
                  <a16:creationId xmlns:a16="http://schemas.microsoft.com/office/drawing/2014/main" id="{D8B52982-E1A2-4087-A941-BA2485B66F9A}"/>
                </a:ext>
              </a:extLst>
            </p:cNvPr>
            <p:cNvSpPr/>
            <p:nvPr/>
          </p:nvSpPr>
          <p:spPr>
            <a:xfrm>
              <a:off x="8217217" y="9196958"/>
              <a:ext cx="276034" cy="196674"/>
            </a:xfrm>
            <a:custGeom>
              <a:avLst/>
              <a:gdLst>
                <a:gd name="connsiteX0" fmla="*/ 190786 w 276034"/>
                <a:gd name="connsiteY0" fmla="*/ 0 h 196674"/>
                <a:gd name="connsiteX1" fmla="*/ 0 w 276034"/>
                <a:gd name="connsiteY1" fmla="*/ 120491 h 196674"/>
                <a:gd name="connsiteX2" fmla="*/ 234125 w 276034"/>
                <a:gd name="connsiteY2" fmla="*/ 196501 h 196674"/>
                <a:gd name="connsiteX3" fmla="*/ 276035 w 276034"/>
                <a:gd name="connsiteY3" fmla="*/ 94488 h 196674"/>
                <a:gd name="connsiteX4" fmla="*/ 190786 w 276034"/>
                <a:gd name="connsiteY4" fmla="*/ 0 h 196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034" h="196674">
                  <a:moveTo>
                    <a:pt x="190786" y="0"/>
                  </a:moveTo>
                  <a:cubicBezTo>
                    <a:pt x="167735" y="64198"/>
                    <a:pt x="92297" y="113062"/>
                    <a:pt x="0" y="120491"/>
                  </a:cubicBezTo>
                  <a:cubicBezTo>
                    <a:pt x="90773" y="172974"/>
                    <a:pt x="183642" y="199072"/>
                    <a:pt x="234125" y="196501"/>
                  </a:cubicBezTo>
                  <a:cubicBezTo>
                    <a:pt x="232505" y="181070"/>
                    <a:pt x="255937" y="114395"/>
                    <a:pt x="276035" y="94488"/>
                  </a:cubicBezTo>
                  <a:cubicBezTo>
                    <a:pt x="243269" y="67342"/>
                    <a:pt x="214884" y="35433"/>
                    <a:pt x="190786" y="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: фигура 43">
              <a:extLst>
                <a:ext uri="{FF2B5EF4-FFF2-40B4-BE49-F238E27FC236}">
                  <a16:creationId xmlns:a16="http://schemas.microsoft.com/office/drawing/2014/main" id="{72CDE3AF-0A8A-41DE-B4E8-7F38F4DBDA62}"/>
                </a:ext>
              </a:extLst>
            </p:cNvPr>
            <p:cNvSpPr/>
            <p:nvPr/>
          </p:nvSpPr>
          <p:spPr>
            <a:xfrm>
              <a:off x="8048815" y="8621619"/>
              <a:ext cx="2154173" cy="1069687"/>
            </a:xfrm>
            <a:custGeom>
              <a:avLst/>
              <a:gdLst>
                <a:gd name="connsiteX0" fmla="*/ 1876711 w 2154173"/>
                <a:gd name="connsiteY0" fmla="*/ 297591 h 1069687"/>
                <a:gd name="connsiteX1" fmla="*/ 1837754 w 2154173"/>
                <a:gd name="connsiteY1" fmla="*/ 316164 h 1069687"/>
                <a:gd name="connsiteX2" fmla="*/ 1873282 w 2154173"/>
                <a:gd name="connsiteY2" fmla="*/ 248251 h 1069687"/>
                <a:gd name="connsiteX3" fmla="*/ 1926527 w 2154173"/>
                <a:gd name="connsiteY3" fmla="*/ 216723 h 1069687"/>
                <a:gd name="connsiteX4" fmla="*/ 1901476 w 2154173"/>
                <a:gd name="connsiteY4" fmla="*/ 136809 h 1069687"/>
                <a:gd name="connsiteX5" fmla="*/ 1821656 w 2154173"/>
                <a:gd name="connsiteY5" fmla="*/ 161859 h 1069687"/>
                <a:gd name="connsiteX6" fmla="*/ 1826133 w 2154173"/>
                <a:gd name="connsiteY6" fmla="*/ 223581 h 1069687"/>
                <a:gd name="connsiteX7" fmla="*/ 1790605 w 2154173"/>
                <a:gd name="connsiteY7" fmla="*/ 291495 h 1069687"/>
                <a:gd name="connsiteX8" fmla="*/ 1783652 w 2154173"/>
                <a:gd name="connsiteY8" fmla="*/ 248823 h 1069687"/>
                <a:gd name="connsiteX9" fmla="*/ 1757744 w 2154173"/>
                <a:gd name="connsiteY9" fmla="*/ 166241 h 1069687"/>
                <a:gd name="connsiteX10" fmla="*/ 1562481 w 2154173"/>
                <a:gd name="connsiteY10" fmla="*/ 64133 h 1069687"/>
                <a:gd name="connsiteX11" fmla="*/ 1556766 w 2154173"/>
                <a:gd name="connsiteY11" fmla="*/ 74991 h 1069687"/>
                <a:gd name="connsiteX12" fmla="*/ 1573340 w 2154173"/>
                <a:gd name="connsiteY12" fmla="*/ 151477 h 1069687"/>
                <a:gd name="connsiteX13" fmla="*/ 1594009 w 2154173"/>
                <a:gd name="connsiteY13" fmla="*/ 217581 h 1069687"/>
                <a:gd name="connsiteX14" fmla="*/ 1624013 w 2154173"/>
                <a:gd name="connsiteY14" fmla="*/ 289780 h 1069687"/>
                <a:gd name="connsiteX15" fmla="*/ 1658398 w 2154173"/>
                <a:gd name="connsiteY15" fmla="*/ 307782 h 1069687"/>
                <a:gd name="connsiteX16" fmla="*/ 1655159 w 2154173"/>
                <a:gd name="connsiteY16" fmla="*/ 308259 h 1069687"/>
                <a:gd name="connsiteX17" fmla="*/ 1621727 w 2154173"/>
                <a:gd name="connsiteY17" fmla="*/ 335119 h 1069687"/>
                <a:gd name="connsiteX18" fmla="*/ 1661541 w 2154173"/>
                <a:gd name="connsiteY18" fmla="*/ 425988 h 1069687"/>
                <a:gd name="connsiteX19" fmla="*/ 1634109 w 2154173"/>
                <a:gd name="connsiteY19" fmla="*/ 430655 h 1069687"/>
                <a:gd name="connsiteX20" fmla="*/ 1634014 w 2154173"/>
                <a:gd name="connsiteY20" fmla="*/ 430179 h 1069687"/>
                <a:gd name="connsiteX21" fmla="*/ 1433798 w 2154173"/>
                <a:gd name="connsiteY21" fmla="*/ 380077 h 1069687"/>
                <a:gd name="connsiteX22" fmla="*/ 1315593 w 2154173"/>
                <a:gd name="connsiteY22" fmla="*/ 315 h 1069687"/>
                <a:gd name="connsiteX23" fmla="*/ 1315593 w 2154173"/>
                <a:gd name="connsiteY23" fmla="*/ 163574 h 1069687"/>
                <a:gd name="connsiteX24" fmla="*/ 1213485 w 2154173"/>
                <a:gd name="connsiteY24" fmla="*/ 258443 h 1069687"/>
                <a:gd name="connsiteX25" fmla="*/ 1103757 w 2154173"/>
                <a:gd name="connsiteY25" fmla="*/ 258443 h 1069687"/>
                <a:gd name="connsiteX26" fmla="*/ 973836 w 2154173"/>
                <a:gd name="connsiteY26" fmla="*/ 337500 h 1069687"/>
                <a:gd name="connsiteX27" fmla="*/ 843915 w 2154173"/>
                <a:gd name="connsiteY27" fmla="*/ 258443 h 1069687"/>
                <a:gd name="connsiteX28" fmla="*/ 734187 w 2154173"/>
                <a:gd name="connsiteY28" fmla="*/ 258443 h 1069687"/>
                <a:gd name="connsiteX29" fmla="*/ 632174 w 2154173"/>
                <a:gd name="connsiteY29" fmla="*/ 163574 h 1069687"/>
                <a:gd name="connsiteX30" fmla="*/ 632174 w 2154173"/>
                <a:gd name="connsiteY30" fmla="*/ 315 h 1069687"/>
                <a:gd name="connsiteX31" fmla="*/ 513874 w 2154173"/>
                <a:gd name="connsiteY31" fmla="*/ 380077 h 1069687"/>
                <a:gd name="connsiteX32" fmla="*/ 303847 w 2154173"/>
                <a:gd name="connsiteY32" fmla="*/ 431607 h 1069687"/>
                <a:gd name="connsiteX33" fmla="*/ 47720 w 2154173"/>
                <a:gd name="connsiteY33" fmla="*/ 556480 h 1069687"/>
                <a:gd name="connsiteX34" fmla="*/ 0 w 2154173"/>
                <a:gd name="connsiteY34" fmla="*/ 553432 h 1069687"/>
                <a:gd name="connsiteX35" fmla="*/ 123730 w 2154173"/>
                <a:gd name="connsiteY35" fmla="*/ 667732 h 1069687"/>
                <a:gd name="connsiteX36" fmla="*/ 143828 w 2154173"/>
                <a:gd name="connsiteY36" fmla="*/ 668494 h 1069687"/>
                <a:gd name="connsiteX37" fmla="*/ 337471 w 2154173"/>
                <a:gd name="connsiteY37" fmla="*/ 540764 h 1069687"/>
                <a:gd name="connsiteX38" fmla="*/ 330422 w 2154173"/>
                <a:gd name="connsiteY38" fmla="*/ 528191 h 1069687"/>
                <a:gd name="connsiteX39" fmla="*/ 594932 w 2154173"/>
                <a:gd name="connsiteY39" fmla="*/ 462087 h 1069687"/>
                <a:gd name="connsiteX40" fmla="*/ 614362 w 2154173"/>
                <a:gd name="connsiteY40" fmla="*/ 433036 h 1069687"/>
                <a:gd name="connsiteX41" fmla="*/ 764953 w 2154173"/>
                <a:gd name="connsiteY41" fmla="*/ 311307 h 1069687"/>
                <a:gd name="connsiteX42" fmla="*/ 885349 w 2154173"/>
                <a:gd name="connsiteY42" fmla="*/ 483900 h 1069687"/>
                <a:gd name="connsiteX43" fmla="*/ 476631 w 2154173"/>
                <a:gd name="connsiteY43" fmla="*/ 750505 h 1069687"/>
                <a:gd name="connsiteX44" fmla="*/ 577215 w 2154173"/>
                <a:gd name="connsiteY44" fmla="*/ 871281 h 1069687"/>
                <a:gd name="connsiteX45" fmla="*/ 580549 w 2154173"/>
                <a:gd name="connsiteY45" fmla="*/ 870710 h 1069687"/>
                <a:gd name="connsiteX46" fmla="*/ 582454 w 2154173"/>
                <a:gd name="connsiteY46" fmla="*/ 867948 h 1069687"/>
                <a:gd name="connsiteX47" fmla="*/ 905256 w 2154173"/>
                <a:gd name="connsiteY47" fmla="*/ 536668 h 1069687"/>
                <a:gd name="connsiteX48" fmla="*/ 913543 w 2154173"/>
                <a:gd name="connsiteY48" fmla="*/ 558957 h 1069687"/>
                <a:gd name="connsiteX49" fmla="*/ 671132 w 2154173"/>
                <a:gd name="connsiteY49" fmla="*/ 845469 h 1069687"/>
                <a:gd name="connsiteX50" fmla="*/ 776669 w 2154173"/>
                <a:gd name="connsiteY50" fmla="*/ 971294 h 1069687"/>
                <a:gd name="connsiteX51" fmla="*/ 782193 w 2154173"/>
                <a:gd name="connsiteY51" fmla="*/ 967484 h 1069687"/>
                <a:gd name="connsiteX52" fmla="*/ 927926 w 2154173"/>
                <a:gd name="connsiteY52" fmla="*/ 605820 h 1069687"/>
                <a:gd name="connsiteX53" fmla="*/ 931831 w 2154173"/>
                <a:gd name="connsiteY53" fmla="*/ 642586 h 1069687"/>
                <a:gd name="connsiteX54" fmla="*/ 866299 w 2154173"/>
                <a:gd name="connsiteY54" fmla="*/ 958435 h 1069687"/>
                <a:gd name="connsiteX55" fmla="*/ 972026 w 2154173"/>
                <a:gd name="connsiteY55" fmla="*/ 1069687 h 1069687"/>
                <a:gd name="connsiteX56" fmla="*/ 1081088 w 2154173"/>
                <a:gd name="connsiteY56" fmla="*/ 958435 h 1069687"/>
                <a:gd name="connsiteX57" fmla="*/ 1015556 w 2154173"/>
                <a:gd name="connsiteY57" fmla="*/ 642586 h 1069687"/>
                <a:gd name="connsiteX58" fmla="*/ 1019556 w 2154173"/>
                <a:gd name="connsiteY58" fmla="*/ 605820 h 1069687"/>
                <a:gd name="connsiteX59" fmla="*/ 1165193 w 2154173"/>
                <a:gd name="connsiteY59" fmla="*/ 967484 h 1069687"/>
                <a:gd name="connsiteX60" fmla="*/ 1170718 w 2154173"/>
                <a:gd name="connsiteY60" fmla="*/ 971294 h 1069687"/>
                <a:gd name="connsiteX61" fmla="*/ 1276350 w 2154173"/>
                <a:gd name="connsiteY61" fmla="*/ 845469 h 1069687"/>
                <a:gd name="connsiteX62" fmla="*/ 1033939 w 2154173"/>
                <a:gd name="connsiteY62" fmla="*/ 558957 h 1069687"/>
                <a:gd name="connsiteX63" fmla="*/ 1042226 w 2154173"/>
                <a:gd name="connsiteY63" fmla="*/ 536668 h 1069687"/>
                <a:gd name="connsiteX64" fmla="*/ 1365028 w 2154173"/>
                <a:gd name="connsiteY64" fmla="*/ 867948 h 1069687"/>
                <a:gd name="connsiteX65" fmla="*/ 1366933 w 2154173"/>
                <a:gd name="connsiteY65" fmla="*/ 870710 h 1069687"/>
                <a:gd name="connsiteX66" fmla="*/ 1370171 w 2154173"/>
                <a:gd name="connsiteY66" fmla="*/ 871281 h 1069687"/>
                <a:gd name="connsiteX67" fmla="*/ 1470660 w 2154173"/>
                <a:gd name="connsiteY67" fmla="*/ 750505 h 1069687"/>
                <a:gd name="connsiteX68" fmla="*/ 1062038 w 2154173"/>
                <a:gd name="connsiteY68" fmla="*/ 483900 h 1069687"/>
                <a:gd name="connsiteX69" fmla="*/ 1182434 w 2154173"/>
                <a:gd name="connsiteY69" fmla="*/ 311307 h 1069687"/>
                <a:gd name="connsiteX70" fmla="*/ 1332929 w 2154173"/>
                <a:gd name="connsiteY70" fmla="*/ 433036 h 1069687"/>
                <a:gd name="connsiteX71" fmla="*/ 1352360 w 2154173"/>
                <a:gd name="connsiteY71" fmla="*/ 461992 h 1069687"/>
                <a:gd name="connsiteX72" fmla="*/ 1572006 w 2154173"/>
                <a:gd name="connsiteY72" fmla="*/ 505617 h 1069687"/>
                <a:gd name="connsiteX73" fmla="*/ 1618964 w 2154173"/>
                <a:gd name="connsiteY73" fmla="*/ 598295 h 1069687"/>
                <a:gd name="connsiteX74" fmla="*/ 1619536 w 2154173"/>
                <a:gd name="connsiteY74" fmla="*/ 599152 h 1069687"/>
                <a:gd name="connsiteX75" fmla="*/ 1619536 w 2154173"/>
                <a:gd name="connsiteY75" fmla="*/ 599152 h 1069687"/>
                <a:gd name="connsiteX76" fmla="*/ 1551051 w 2154173"/>
                <a:gd name="connsiteY76" fmla="*/ 637633 h 1069687"/>
                <a:gd name="connsiteX77" fmla="*/ 1542002 w 2154173"/>
                <a:gd name="connsiteY77" fmla="*/ 770031 h 1069687"/>
                <a:gd name="connsiteX78" fmla="*/ 1509903 w 2154173"/>
                <a:gd name="connsiteY78" fmla="*/ 859185 h 1069687"/>
                <a:gd name="connsiteX79" fmla="*/ 1515809 w 2154173"/>
                <a:gd name="connsiteY79" fmla="*/ 873091 h 1069687"/>
                <a:gd name="connsiteX80" fmla="*/ 1530572 w 2154173"/>
                <a:gd name="connsiteY80" fmla="*/ 869948 h 1069687"/>
                <a:gd name="connsiteX81" fmla="*/ 1585436 w 2154173"/>
                <a:gd name="connsiteY81" fmla="*/ 792605 h 1069687"/>
                <a:gd name="connsiteX82" fmla="*/ 1688973 w 2154173"/>
                <a:gd name="connsiteY82" fmla="*/ 709738 h 1069687"/>
                <a:gd name="connsiteX83" fmla="*/ 1681448 w 2154173"/>
                <a:gd name="connsiteY83" fmla="*/ 631537 h 1069687"/>
                <a:gd name="connsiteX84" fmla="*/ 1810036 w 2154173"/>
                <a:gd name="connsiteY84" fmla="*/ 591532 h 1069687"/>
                <a:gd name="connsiteX85" fmla="*/ 1801178 w 2154173"/>
                <a:gd name="connsiteY85" fmla="*/ 498663 h 1069687"/>
                <a:gd name="connsiteX86" fmla="*/ 1897475 w 2154173"/>
                <a:gd name="connsiteY86" fmla="*/ 479328 h 1069687"/>
                <a:gd name="connsiteX87" fmla="*/ 1900523 w 2154173"/>
                <a:gd name="connsiteY87" fmla="*/ 436560 h 1069687"/>
                <a:gd name="connsiteX88" fmla="*/ 1899095 w 2154173"/>
                <a:gd name="connsiteY88" fmla="*/ 433608 h 1069687"/>
                <a:gd name="connsiteX89" fmla="*/ 1933670 w 2154173"/>
                <a:gd name="connsiteY89" fmla="*/ 451705 h 1069687"/>
                <a:gd name="connsiteX90" fmla="*/ 2010156 w 2154173"/>
                <a:gd name="connsiteY90" fmla="*/ 435132 h 1069687"/>
                <a:gd name="connsiteX91" fmla="*/ 2076260 w 2154173"/>
                <a:gd name="connsiteY91" fmla="*/ 414462 h 1069687"/>
                <a:gd name="connsiteX92" fmla="*/ 2148459 w 2154173"/>
                <a:gd name="connsiteY92" fmla="*/ 384459 h 1069687"/>
                <a:gd name="connsiteX93" fmla="*/ 2154174 w 2154173"/>
                <a:gd name="connsiteY93" fmla="*/ 373600 h 1069687"/>
                <a:gd name="connsiteX94" fmla="*/ 1958911 w 2154173"/>
                <a:gd name="connsiteY94" fmla="*/ 271492 h 1069687"/>
                <a:gd name="connsiteX95" fmla="*/ 1876330 w 2154173"/>
                <a:gd name="connsiteY95" fmla="*/ 297400 h 1069687"/>
                <a:gd name="connsiteX96" fmla="*/ 1568006 w 2154173"/>
                <a:gd name="connsiteY96" fmla="*/ 720596 h 1069687"/>
                <a:gd name="connsiteX97" fmla="*/ 1582865 w 2154173"/>
                <a:gd name="connsiteY97" fmla="*/ 660493 h 1069687"/>
                <a:gd name="connsiteX98" fmla="*/ 1609249 w 2154173"/>
                <a:gd name="connsiteY98" fmla="*/ 642777 h 1069687"/>
                <a:gd name="connsiteX99" fmla="*/ 1568006 w 2154173"/>
                <a:gd name="connsiteY99" fmla="*/ 720596 h 1069687"/>
                <a:gd name="connsiteX100" fmla="*/ 1652969 w 2154173"/>
                <a:gd name="connsiteY100" fmla="*/ 697260 h 1069687"/>
                <a:gd name="connsiteX101" fmla="*/ 1611344 w 2154173"/>
                <a:gd name="connsiteY101" fmla="*/ 743647 h 1069687"/>
                <a:gd name="connsiteX102" fmla="*/ 1653635 w 2154173"/>
                <a:gd name="connsiteY102" fmla="*/ 663732 h 1069687"/>
                <a:gd name="connsiteX103" fmla="*/ 1652969 w 2154173"/>
                <a:gd name="connsiteY103" fmla="*/ 697260 h 1069687"/>
                <a:gd name="connsiteX104" fmla="*/ 1719263 w 2154173"/>
                <a:gd name="connsiteY104" fmla="*/ 428178 h 1069687"/>
                <a:gd name="connsiteX105" fmla="*/ 1713833 w 2154173"/>
                <a:gd name="connsiteY105" fmla="*/ 422940 h 1069687"/>
                <a:gd name="connsiteX106" fmla="*/ 1656112 w 2154173"/>
                <a:gd name="connsiteY106" fmla="*/ 353026 h 1069687"/>
                <a:gd name="connsiteX107" fmla="*/ 1666018 w 2154173"/>
                <a:gd name="connsiteY107" fmla="*/ 345406 h 1069687"/>
                <a:gd name="connsiteX108" fmla="*/ 1751648 w 2154173"/>
                <a:gd name="connsiteY108" fmla="*/ 366266 h 1069687"/>
                <a:gd name="connsiteX109" fmla="*/ 1719358 w 2154173"/>
                <a:gd name="connsiteY109" fmla="*/ 428178 h 1069687"/>
                <a:gd name="connsiteX110" fmla="*/ 1863757 w 2154173"/>
                <a:gd name="connsiteY110" fmla="*/ 461706 h 1069687"/>
                <a:gd name="connsiteX111" fmla="*/ 1773365 w 2154173"/>
                <a:gd name="connsiteY111" fmla="*/ 454086 h 1069687"/>
                <a:gd name="connsiteX112" fmla="*/ 1766316 w 2154173"/>
                <a:gd name="connsiteY112" fmla="*/ 452658 h 1069687"/>
                <a:gd name="connsiteX113" fmla="*/ 1798606 w 2154173"/>
                <a:gd name="connsiteY113" fmla="*/ 390840 h 1069687"/>
                <a:gd name="connsiteX114" fmla="*/ 1864328 w 2154173"/>
                <a:gd name="connsiteY114" fmla="*/ 449133 h 1069687"/>
                <a:gd name="connsiteX115" fmla="*/ 1863757 w 2154173"/>
                <a:gd name="connsiteY115" fmla="*/ 461611 h 1069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2154173" h="1069687">
                  <a:moveTo>
                    <a:pt x="1876711" y="297591"/>
                  </a:moveTo>
                  <a:cubicBezTo>
                    <a:pt x="1869091" y="312164"/>
                    <a:pt x="1853089" y="318927"/>
                    <a:pt x="1837754" y="316164"/>
                  </a:cubicBezTo>
                  <a:lnTo>
                    <a:pt x="1873282" y="248251"/>
                  </a:lnTo>
                  <a:cubicBezTo>
                    <a:pt x="1894904" y="248537"/>
                    <a:pt x="1915859" y="237202"/>
                    <a:pt x="1926527" y="216723"/>
                  </a:cubicBezTo>
                  <a:cubicBezTo>
                    <a:pt x="1941671" y="187767"/>
                    <a:pt x="1930432" y="151953"/>
                    <a:pt x="1901476" y="136809"/>
                  </a:cubicBezTo>
                  <a:cubicBezTo>
                    <a:pt x="1872520" y="121664"/>
                    <a:pt x="1836706" y="132903"/>
                    <a:pt x="1821656" y="161859"/>
                  </a:cubicBezTo>
                  <a:cubicBezTo>
                    <a:pt x="1810988" y="182243"/>
                    <a:pt x="1813655" y="205960"/>
                    <a:pt x="1826133" y="223581"/>
                  </a:cubicBezTo>
                  <a:lnTo>
                    <a:pt x="1790605" y="291495"/>
                  </a:lnTo>
                  <a:cubicBezTo>
                    <a:pt x="1779556" y="280446"/>
                    <a:pt x="1776032" y="263396"/>
                    <a:pt x="1783652" y="248823"/>
                  </a:cubicBezTo>
                  <a:cubicBezTo>
                    <a:pt x="1799273" y="218819"/>
                    <a:pt x="1787652" y="181957"/>
                    <a:pt x="1757744" y="166241"/>
                  </a:cubicBezTo>
                  <a:lnTo>
                    <a:pt x="1562481" y="64133"/>
                  </a:lnTo>
                  <a:lnTo>
                    <a:pt x="1556766" y="74991"/>
                  </a:lnTo>
                  <a:cubicBezTo>
                    <a:pt x="1543145" y="101090"/>
                    <a:pt x="1550099" y="133284"/>
                    <a:pt x="1573340" y="151477"/>
                  </a:cubicBezTo>
                  <a:cubicBezTo>
                    <a:pt x="1565910" y="175671"/>
                    <a:pt x="1574102" y="201960"/>
                    <a:pt x="1594009" y="217581"/>
                  </a:cubicBezTo>
                  <a:cubicBezTo>
                    <a:pt x="1585341" y="245775"/>
                    <a:pt x="1597914" y="276064"/>
                    <a:pt x="1624013" y="289780"/>
                  </a:cubicBezTo>
                  <a:lnTo>
                    <a:pt x="1658398" y="307782"/>
                  </a:lnTo>
                  <a:cubicBezTo>
                    <a:pt x="1657350" y="308068"/>
                    <a:pt x="1656112" y="307973"/>
                    <a:pt x="1655159" y="308259"/>
                  </a:cubicBezTo>
                  <a:cubicBezTo>
                    <a:pt x="1640015" y="312640"/>
                    <a:pt x="1628775" y="321689"/>
                    <a:pt x="1621727" y="335119"/>
                  </a:cubicBezTo>
                  <a:cubicBezTo>
                    <a:pt x="1606772" y="363694"/>
                    <a:pt x="1628965" y="393222"/>
                    <a:pt x="1661541" y="425988"/>
                  </a:cubicBezTo>
                  <a:cubicBezTo>
                    <a:pt x="1651921" y="426464"/>
                    <a:pt x="1642777" y="428083"/>
                    <a:pt x="1634109" y="430655"/>
                  </a:cubicBezTo>
                  <a:cubicBezTo>
                    <a:pt x="1634109" y="430655"/>
                    <a:pt x="1634014" y="430274"/>
                    <a:pt x="1634014" y="430179"/>
                  </a:cubicBezTo>
                  <a:cubicBezTo>
                    <a:pt x="1576197" y="438275"/>
                    <a:pt x="1418463" y="403223"/>
                    <a:pt x="1433798" y="380077"/>
                  </a:cubicBezTo>
                  <a:cubicBezTo>
                    <a:pt x="1606582" y="136999"/>
                    <a:pt x="1474470" y="-7686"/>
                    <a:pt x="1315593" y="315"/>
                  </a:cubicBezTo>
                  <a:lnTo>
                    <a:pt x="1315593" y="163574"/>
                  </a:lnTo>
                  <a:cubicBezTo>
                    <a:pt x="1315593" y="215961"/>
                    <a:pt x="1269873" y="258443"/>
                    <a:pt x="1213485" y="258443"/>
                  </a:cubicBezTo>
                  <a:lnTo>
                    <a:pt x="1103757" y="258443"/>
                  </a:lnTo>
                  <a:cubicBezTo>
                    <a:pt x="1025081" y="258443"/>
                    <a:pt x="973836" y="337500"/>
                    <a:pt x="973836" y="337500"/>
                  </a:cubicBezTo>
                  <a:cubicBezTo>
                    <a:pt x="973836" y="337500"/>
                    <a:pt x="922592" y="258443"/>
                    <a:pt x="843915" y="258443"/>
                  </a:cubicBezTo>
                  <a:lnTo>
                    <a:pt x="734187" y="258443"/>
                  </a:lnTo>
                  <a:cubicBezTo>
                    <a:pt x="677799" y="258443"/>
                    <a:pt x="632174" y="215961"/>
                    <a:pt x="632174" y="163574"/>
                  </a:cubicBezTo>
                  <a:lnTo>
                    <a:pt x="632174" y="315"/>
                  </a:lnTo>
                  <a:cubicBezTo>
                    <a:pt x="473297" y="-7686"/>
                    <a:pt x="340995" y="136999"/>
                    <a:pt x="513874" y="380077"/>
                  </a:cubicBezTo>
                  <a:cubicBezTo>
                    <a:pt x="528257" y="401794"/>
                    <a:pt x="383858" y="435989"/>
                    <a:pt x="303847" y="431607"/>
                  </a:cubicBezTo>
                  <a:cubicBezTo>
                    <a:pt x="262223" y="504855"/>
                    <a:pt x="163163" y="556480"/>
                    <a:pt x="47720" y="556480"/>
                  </a:cubicBezTo>
                  <a:cubicBezTo>
                    <a:pt x="31432" y="556480"/>
                    <a:pt x="15526" y="555432"/>
                    <a:pt x="0" y="553432"/>
                  </a:cubicBezTo>
                  <a:cubicBezTo>
                    <a:pt x="34766" y="598200"/>
                    <a:pt x="78010" y="636395"/>
                    <a:pt x="123730" y="667732"/>
                  </a:cubicBezTo>
                  <a:cubicBezTo>
                    <a:pt x="130302" y="668208"/>
                    <a:pt x="137065" y="668494"/>
                    <a:pt x="143828" y="668494"/>
                  </a:cubicBezTo>
                  <a:cubicBezTo>
                    <a:pt x="247650" y="668494"/>
                    <a:pt x="332422" y="611725"/>
                    <a:pt x="337471" y="540764"/>
                  </a:cubicBezTo>
                  <a:cubicBezTo>
                    <a:pt x="335089" y="536573"/>
                    <a:pt x="332708" y="532477"/>
                    <a:pt x="330422" y="528191"/>
                  </a:cubicBezTo>
                  <a:cubicBezTo>
                    <a:pt x="396621" y="488948"/>
                    <a:pt x="504063" y="462087"/>
                    <a:pt x="594932" y="462087"/>
                  </a:cubicBezTo>
                  <a:cubicBezTo>
                    <a:pt x="612267" y="462087"/>
                    <a:pt x="620363" y="447419"/>
                    <a:pt x="614362" y="433036"/>
                  </a:cubicBezTo>
                  <a:cubicBezTo>
                    <a:pt x="569785" y="325689"/>
                    <a:pt x="665702" y="247965"/>
                    <a:pt x="764953" y="311307"/>
                  </a:cubicBezTo>
                  <a:cubicBezTo>
                    <a:pt x="808292" y="338929"/>
                    <a:pt x="852202" y="393222"/>
                    <a:pt x="885349" y="483900"/>
                  </a:cubicBezTo>
                  <a:cubicBezTo>
                    <a:pt x="722471" y="523333"/>
                    <a:pt x="518065" y="631918"/>
                    <a:pt x="476631" y="750505"/>
                  </a:cubicBezTo>
                  <a:cubicBezTo>
                    <a:pt x="460724" y="796320"/>
                    <a:pt x="513302" y="858708"/>
                    <a:pt x="577215" y="871281"/>
                  </a:cubicBezTo>
                  <a:cubicBezTo>
                    <a:pt x="578358" y="871567"/>
                    <a:pt x="579501" y="871281"/>
                    <a:pt x="580549" y="870710"/>
                  </a:cubicBezTo>
                  <a:cubicBezTo>
                    <a:pt x="581501" y="870043"/>
                    <a:pt x="582168" y="869091"/>
                    <a:pt x="582454" y="867948"/>
                  </a:cubicBezTo>
                  <a:cubicBezTo>
                    <a:pt x="615791" y="690973"/>
                    <a:pt x="806196" y="559052"/>
                    <a:pt x="905256" y="536668"/>
                  </a:cubicBezTo>
                  <a:cubicBezTo>
                    <a:pt x="910209" y="550003"/>
                    <a:pt x="908590" y="545717"/>
                    <a:pt x="913543" y="558957"/>
                  </a:cubicBezTo>
                  <a:cubicBezTo>
                    <a:pt x="805625" y="610011"/>
                    <a:pt x="701040" y="717548"/>
                    <a:pt x="671132" y="845469"/>
                  </a:cubicBezTo>
                  <a:cubicBezTo>
                    <a:pt x="657416" y="904048"/>
                    <a:pt x="722757" y="956911"/>
                    <a:pt x="776669" y="971294"/>
                  </a:cubicBezTo>
                  <a:cubicBezTo>
                    <a:pt x="779335" y="972056"/>
                    <a:pt x="782002" y="970151"/>
                    <a:pt x="782193" y="967484"/>
                  </a:cubicBezTo>
                  <a:cubicBezTo>
                    <a:pt x="792480" y="805749"/>
                    <a:pt x="863918" y="668304"/>
                    <a:pt x="927926" y="605820"/>
                  </a:cubicBezTo>
                  <a:cubicBezTo>
                    <a:pt x="929640" y="618012"/>
                    <a:pt x="930973" y="630299"/>
                    <a:pt x="931831" y="642586"/>
                  </a:cubicBezTo>
                  <a:cubicBezTo>
                    <a:pt x="931831" y="642586"/>
                    <a:pt x="866299" y="825181"/>
                    <a:pt x="866299" y="958435"/>
                  </a:cubicBezTo>
                  <a:cubicBezTo>
                    <a:pt x="866299" y="1020443"/>
                    <a:pt x="958406" y="1063686"/>
                    <a:pt x="972026" y="1069687"/>
                  </a:cubicBezTo>
                  <a:cubicBezTo>
                    <a:pt x="989076" y="1063591"/>
                    <a:pt x="1081088" y="1020348"/>
                    <a:pt x="1081088" y="958435"/>
                  </a:cubicBezTo>
                  <a:cubicBezTo>
                    <a:pt x="1081088" y="825181"/>
                    <a:pt x="1015556" y="642586"/>
                    <a:pt x="1015556" y="642586"/>
                  </a:cubicBezTo>
                  <a:cubicBezTo>
                    <a:pt x="1016413" y="630299"/>
                    <a:pt x="1017746" y="618012"/>
                    <a:pt x="1019556" y="605820"/>
                  </a:cubicBezTo>
                  <a:cubicBezTo>
                    <a:pt x="1083469" y="668304"/>
                    <a:pt x="1155002" y="805654"/>
                    <a:pt x="1165193" y="967484"/>
                  </a:cubicBezTo>
                  <a:cubicBezTo>
                    <a:pt x="1165384" y="970151"/>
                    <a:pt x="1168051" y="972056"/>
                    <a:pt x="1170718" y="971294"/>
                  </a:cubicBezTo>
                  <a:cubicBezTo>
                    <a:pt x="1224725" y="956816"/>
                    <a:pt x="1289971" y="904048"/>
                    <a:pt x="1276350" y="845469"/>
                  </a:cubicBezTo>
                  <a:cubicBezTo>
                    <a:pt x="1246442" y="717548"/>
                    <a:pt x="1141857" y="609915"/>
                    <a:pt x="1033939" y="558957"/>
                  </a:cubicBezTo>
                  <a:cubicBezTo>
                    <a:pt x="1038892" y="545622"/>
                    <a:pt x="1037273" y="550003"/>
                    <a:pt x="1042226" y="536668"/>
                  </a:cubicBezTo>
                  <a:cubicBezTo>
                    <a:pt x="1141286" y="559052"/>
                    <a:pt x="1331595" y="690973"/>
                    <a:pt x="1365028" y="867948"/>
                  </a:cubicBezTo>
                  <a:cubicBezTo>
                    <a:pt x="1365314" y="869091"/>
                    <a:pt x="1365980" y="870043"/>
                    <a:pt x="1366933" y="870710"/>
                  </a:cubicBezTo>
                  <a:cubicBezTo>
                    <a:pt x="1367885" y="871377"/>
                    <a:pt x="1369124" y="871567"/>
                    <a:pt x="1370171" y="871281"/>
                  </a:cubicBezTo>
                  <a:cubicBezTo>
                    <a:pt x="1433989" y="858708"/>
                    <a:pt x="1486757" y="796320"/>
                    <a:pt x="1470660" y="750505"/>
                  </a:cubicBezTo>
                  <a:cubicBezTo>
                    <a:pt x="1429417" y="631918"/>
                    <a:pt x="1224915" y="523333"/>
                    <a:pt x="1062038" y="483900"/>
                  </a:cubicBezTo>
                  <a:cubicBezTo>
                    <a:pt x="1095185" y="393222"/>
                    <a:pt x="1139190" y="338834"/>
                    <a:pt x="1182434" y="311307"/>
                  </a:cubicBezTo>
                  <a:cubicBezTo>
                    <a:pt x="1281589" y="248061"/>
                    <a:pt x="1377601" y="325785"/>
                    <a:pt x="1332929" y="433036"/>
                  </a:cubicBezTo>
                  <a:cubicBezTo>
                    <a:pt x="1326928" y="447419"/>
                    <a:pt x="1335024" y="461992"/>
                    <a:pt x="1352360" y="461992"/>
                  </a:cubicBezTo>
                  <a:cubicBezTo>
                    <a:pt x="1424654" y="461992"/>
                    <a:pt x="1507712" y="479042"/>
                    <a:pt x="1572006" y="505617"/>
                  </a:cubicBezTo>
                  <a:cubicBezTo>
                    <a:pt x="1570958" y="537906"/>
                    <a:pt x="1588294" y="572292"/>
                    <a:pt x="1618964" y="598295"/>
                  </a:cubicBezTo>
                  <a:cubicBezTo>
                    <a:pt x="1619155" y="598581"/>
                    <a:pt x="1619345" y="598866"/>
                    <a:pt x="1619536" y="599152"/>
                  </a:cubicBezTo>
                  <a:cubicBezTo>
                    <a:pt x="1619536" y="599152"/>
                    <a:pt x="1619536" y="599152"/>
                    <a:pt x="1619536" y="599152"/>
                  </a:cubicBezTo>
                  <a:cubicBezTo>
                    <a:pt x="1592485" y="604486"/>
                    <a:pt x="1567529" y="614868"/>
                    <a:pt x="1551051" y="637633"/>
                  </a:cubicBezTo>
                  <a:cubicBezTo>
                    <a:pt x="1530001" y="666589"/>
                    <a:pt x="1527143" y="710023"/>
                    <a:pt x="1542002" y="770031"/>
                  </a:cubicBezTo>
                  <a:lnTo>
                    <a:pt x="1509903" y="859185"/>
                  </a:lnTo>
                  <a:cubicBezTo>
                    <a:pt x="1508284" y="864614"/>
                    <a:pt x="1510760" y="870424"/>
                    <a:pt x="1515809" y="873091"/>
                  </a:cubicBezTo>
                  <a:cubicBezTo>
                    <a:pt x="1520857" y="875758"/>
                    <a:pt x="1527048" y="874425"/>
                    <a:pt x="1530572" y="869948"/>
                  </a:cubicBezTo>
                  <a:lnTo>
                    <a:pt x="1585436" y="792605"/>
                  </a:lnTo>
                  <a:cubicBezTo>
                    <a:pt x="1643063" y="770602"/>
                    <a:pt x="1677162" y="743551"/>
                    <a:pt x="1688973" y="709738"/>
                  </a:cubicBezTo>
                  <a:cubicBezTo>
                    <a:pt x="1698212" y="683163"/>
                    <a:pt x="1692497" y="656874"/>
                    <a:pt x="1681448" y="631537"/>
                  </a:cubicBezTo>
                  <a:cubicBezTo>
                    <a:pt x="1735455" y="646777"/>
                    <a:pt x="1788986" y="631918"/>
                    <a:pt x="1810036" y="591532"/>
                  </a:cubicBezTo>
                  <a:cubicBezTo>
                    <a:pt x="1824800" y="563243"/>
                    <a:pt x="1820037" y="528953"/>
                    <a:pt x="1801178" y="498663"/>
                  </a:cubicBezTo>
                  <a:cubicBezTo>
                    <a:pt x="1846136" y="506569"/>
                    <a:pt x="1882616" y="507617"/>
                    <a:pt x="1897475" y="479328"/>
                  </a:cubicBezTo>
                  <a:cubicBezTo>
                    <a:pt x="1904524" y="465897"/>
                    <a:pt x="1905476" y="451515"/>
                    <a:pt x="1900523" y="436560"/>
                  </a:cubicBezTo>
                  <a:cubicBezTo>
                    <a:pt x="1900142" y="435513"/>
                    <a:pt x="1899476" y="434560"/>
                    <a:pt x="1899095" y="433608"/>
                  </a:cubicBezTo>
                  <a:lnTo>
                    <a:pt x="1933670" y="451705"/>
                  </a:lnTo>
                  <a:cubicBezTo>
                    <a:pt x="1959769" y="465326"/>
                    <a:pt x="1991963" y="458373"/>
                    <a:pt x="2010156" y="435132"/>
                  </a:cubicBezTo>
                  <a:cubicBezTo>
                    <a:pt x="2034350" y="442561"/>
                    <a:pt x="2060638" y="434370"/>
                    <a:pt x="2076260" y="414462"/>
                  </a:cubicBezTo>
                  <a:cubicBezTo>
                    <a:pt x="2104454" y="423130"/>
                    <a:pt x="2134743" y="410557"/>
                    <a:pt x="2148459" y="384459"/>
                  </a:cubicBezTo>
                  <a:lnTo>
                    <a:pt x="2154174" y="373600"/>
                  </a:lnTo>
                  <a:lnTo>
                    <a:pt x="1958911" y="271492"/>
                  </a:lnTo>
                  <a:cubicBezTo>
                    <a:pt x="1928908" y="255871"/>
                    <a:pt x="1892046" y="267396"/>
                    <a:pt x="1876330" y="297400"/>
                  </a:cubicBezTo>
                  <a:close/>
                  <a:moveTo>
                    <a:pt x="1568006" y="720596"/>
                  </a:moveTo>
                  <a:cubicBezTo>
                    <a:pt x="1567339" y="699546"/>
                    <a:pt x="1574864" y="671638"/>
                    <a:pt x="1582865" y="660493"/>
                  </a:cubicBezTo>
                  <a:cubicBezTo>
                    <a:pt x="1588580" y="652588"/>
                    <a:pt x="1599438" y="646777"/>
                    <a:pt x="1609249" y="642777"/>
                  </a:cubicBezTo>
                  <a:lnTo>
                    <a:pt x="1568006" y="720596"/>
                  </a:lnTo>
                  <a:close/>
                  <a:moveTo>
                    <a:pt x="1652969" y="697260"/>
                  </a:moveTo>
                  <a:cubicBezTo>
                    <a:pt x="1648492" y="710214"/>
                    <a:pt x="1629156" y="732216"/>
                    <a:pt x="1611344" y="743647"/>
                  </a:cubicBezTo>
                  <a:lnTo>
                    <a:pt x="1653635" y="663732"/>
                  </a:lnTo>
                  <a:cubicBezTo>
                    <a:pt x="1655826" y="673923"/>
                    <a:pt x="1656112" y="688211"/>
                    <a:pt x="1652969" y="697260"/>
                  </a:cubicBezTo>
                  <a:close/>
                  <a:moveTo>
                    <a:pt x="1719263" y="428178"/>
                  </a:moveTo>
                  <a:cubicBezTo>
                    <a:pt x="1717453" y="426464"/>
                    <a:pt x="1715643" y="424654"/>
                    <a:pt x="1713833" y="422940"/>
                  </a:cubicBezTo>
                  <a:cubicBezTo>
                    <a:pt x="1695069" y="404937"/>
                    <a:pt x="1650968" y="362932"/>
                    <a:pt x="1656112" y="353026"/>
                  </a:cubicBezTo>
                  <a:cubicBezTo>
                    <a:pt x="1658112" y="349121"/>
                    <a:pt x="1661160" y="346835"/>
                    <a:pt x="1666018" y="345406"/>
                  </a:cubicBezTo>
                  <a:cubicBezTo>
                    <a:pt x="1686973" y="339310"/>
                    <a:pt x="1725263" y="353407"/>
                    <a:pt x="1751648" y="366266"/>
                  </a:cubicBezTo>
                  <a:lnTo>
                    <a:pt x="1719358" y="428178"/>
                  </a:lnTo>
                  <a:close/>
                  <a:moveTo>
                    <a:pt x="1863757" y="461706"/>
                  </a:moveTo>
                  <a:cubicBezTo>
                    <a:pt x="1858613" y="471517"/>
                    <a:pt x="1798892" y="459325"/>
                    <a:pt x="1773365" y="454086"/>
                  </a:cubicBezTo>
                  <a:cubicBezTo>
                    <a:pt x="1770983" y="453610"/>
                    <a:pt x="1768602" y="453134"/>
                    <a:pt x="1766316" y="452658"/>
                  </a:cubicBezTo>
                  <a:lnTo>
                    <a:pt x="1798606" y="390840"/>
                  </a:lnTo>
                  <a:cubicBezTo>
                    <a:pt x="1824038" y="405128"/>
                    <a:pt x="1857470" y="428559"/>
                    <a:pt x="1864328" y="449133"/>
                  </a:cubicBezTo>
                  <a:cubicBezTo>
                    <a:pt x="1865948" y="453991"/>
                    <a:pt x="1865757" y="457706"/>
                    <a:pt x="1863757" y="46161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: фигура 44">
              <a:extLst>
                <a:ext uri="{FF2B5EF4-FFF2-40B4-BE49-F238E27FC236}">
                  <a16:creationId xmlns:a16="http://schemas.microsoft.com/office/drawing/2014/main" id="{C19C0E03-2142-40AC-A7A6-AEB337328C5B}"/>
                </a:ext>
              </a:extLst>
            </p:cNvPr>
            <p:cNvSpPr/>
            <p:nvPr/>
          </p:nvSpPr>
          <p:spPr>
            <a:xfrm>
              <a:off x="8957691" y="6772275"/>
              <a:ext cx="130397" cy="133159"/>
            </a:xfrm>
            <a:custGeom>
              <a:avLst/>
              <a:gdLst>
                <a:gd name="connsiteX0" fmla="*/ 16478 w 130397"/>
                <a:gd name="connsiteY0" fmla="*/ 133160 h 133159"/>
                <a:gd name="connsiteX1" fmla="*/ 113824 w 130397"/>
                <a:gd name="connsiteY1" fmla="*/ 133160 h 133159"/>
                <a:gd name="connsiteX2" fmla="*/ 87249 w 130397"/>
                <a:gd name="connsiteY2" fmla="*/ 89630 h 133159"/>
                <a:gd name="connsiteX3" fmla="*/ 130397 w 130397"/>
                <a:gd name="connsiteY3" fmla="*/ 93726 h 133159"/>
                <a:gd name="connsiteX4" fmla="*/ 130397 w 130397"/>
                <a:gd name="connsiteY4" fmla="*/ 39529 h 133159"/>
                <a:gd name="connsiteX5" fmla="*/ 81439 w 130397"/>
                <a:gd name="connsiteY5" fmla="*/ 51721 h 133159"/>
                <a:gd name="connsiteX6" fmla="*/ 94297 w 130397"/>
                <a:gd name="connsiteY6" fmla="*/ 0 h 133159"/>
                <a:gd name="connsiteX7" fmla="*/ 94297 w 130397"/>
                <a:gd name="connsiteY7" fmla="*/ 0 h 133159"/>
                <a:gd name="connsiteX8" fmla="*/ 36004 w 130397"/>
                <a:gd name="connsiteY8" fmla="*/ 0 h 133159"/>
                <a:gd name="connsiteX9" fmla="*/ 36004 w 130397"/>
                <a:gd name="connsiteY9" fmla="*/ 0 h 133159"/>
                <a:gd name="connsiteX10" fmla="*/ 48863 w 130397"/>
                <a:gd name="connsiteY10" fmla="*/ 51721 h 133159"/>
                <a:gd name="connsiteX11" fmla="*/ 0 w 130397"/>
                <a:gd name="connsiteY11" fmla="*/ 39529 h 133159"/>
                <a:gd name="connsiteX12" fmla="*/ 0 w 130397"/>
                <a:gd name="connsiteY12" fmla="*/ 93726 h 133159"/>
                <a:gd name="connsiteX13" fmla="*/ 43053 w 130397"/>
                <a:gd name="connsiteY13" fmla="*/ 89630 h 133159"/>
                <a:gd name="connsiteX14" fmla="*/ 16478 w 130397"/>
                <a:gd name="connsiteY14" fmla="*/ 133160 h 133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0397" h="133159">
                  <a:moveTo>
                    <a:pt x="16478" y="133160"/>
                  </a:moveTo>
                  <a:lnTo>
                    <a:pt x="113824" y="133160"/>
                  </a:lnTo>
                  <a:lnTo>
                    <a:pt x="87249" y="89630"/>
                  </a:lnTo>
                  <a:lnTo>
                    <a:pt x="130397" y="93726"/>
                  </a:lnTo>
                  <a:lnTo>
                    <a:pt x="130397" y="39529"/>
                  </a:lnTo>
                  <a:lnTo>
                    <a:pt x="81439" y="51721"/>
                  </a:lnTo>
                  <a:lnTo>
                    <a:pt x="94297" y="0"/>
                  </a:lnTo>
                  <a:lnTo>
                    <a:pt x="94297" y="0"/>
                  </a:lnTo>
                  <a:lnTo>
                    <a:pt x="36004" y="0"/>
                  </a:lnTo>
                  <a:lnTo>
                    <a:pt x="36004" y="0"/>
                  </a:lnTo>
                  <a:lnTo>
                    <a:pt x="48863" y="51721"/>
                  </a:lnTo>
                  <a:lnTo>
                    <a:pt x="0" y="39529"/>
                  </a:lnTo>
                  <a:lnTo>
                    <a:pt x="0" y="93726"/>
                  </a:lnTo>
                  <a:lnTo>
                    <a:pt x="43053" y="89630"/>
                  </a:lnTo>
                  <a:lnTo>
                    <a:pt x="16478" y="13316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C2F450F-A2C8-4E8F-ABBB-60D17E1E2317}"/>
              </a:ext>
            </a:extLst>
          </p:cNvPr>
          <p:cNvCxnSpPr>
            <a:cxnSpLocks/>
          </p:cNvCxnSpPr>
          <p:nvPr userDrawn="1"/>
        </p:nvCxnSpPr>
        <p:spPr>
          <a:xfrm>
            <a:off x="1309688" y="1583973"/>
            <a:ext cx="26564764" cy="0"/>
          </a:xfrm>
          <a:prstGeom prst="line">
            <a:avLst/>
          </a:prstGeom>
          <a:ln>
            <a:solidFill>
              <a:srgbClr val="38FFF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2811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447632" y="3090096"/>
            <a:ext cx="26364960" cy="557755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2160" b="0" strike="noStrike" spc="-1">
              <a:solidFill>
                <a:srgbClr val="5E5E5E"/>
              </a:solidFill>
              <a:latin typeface="Helvetica Neue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441584" y="14231808"/>
            <a:ext cx="26364960" cy="76377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288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41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"/>
          <p:cNvSpPr txBox="1">
            <a:spLocks noGrp="1"/>
          </p:cNvSpPr>
          <p:nvPr>
            <p:ph type="body" sz="quarter" idx="13"/>
          </p:nvPr>
        </p:nvSpPr>
        <p:spPr>
          <a:xfrm>
            <a:off x="1441610" y="14231836"/>
            <a:ext cx="26365203" cy="764375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9906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pPr>
            <a:endParaRPr/>
          </a:p>
        </p:txBody>
      </p:sp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447796" y="3089991"/>
            <a:ext cx="26365205" cy="5577841"/>
          </a:xfrm>
          <a:prstGeom prst="rect">
            <a:avLst/>
          </a:prstGeom>
        </p:spPr>
        <p:txBody>
          <a:bodyPr anchor="b"/>
          <a:lstStyle>
            <a:lvl1pPr>
              <a:defRPr sz="10440" spc="-209"/>
            </a:lvl1pPr>
          </a:lstStyle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441612" y="8667830"/>
            <a:ext cx="26365202" cy="2286001"/>
          </a:xfrm>
          <a:prstGeom prst="rect">
            <a:avLst/>
          </a:prstGeom>
        </p:spPr>
        <p:txBody>
          <a:bodyPr/>
          <a:lstStyle>
            <a:lvl1pPr marL="0" indent="0" defTabSz="742950">
              <a:lnSpc>
                <a:spcPct val="100000"/>
              </a:lnSpc>
              <a:spcBef>
                <a:spcPts val="0"/>
              </a:spcBef>
              <a:buSzTx/>
              <a:buNone/>
              <a:defRPr sz="4950" b="1"/>
            </a:lvl1pPr>
            <a:lvl2pPr marL="0" indent="411480" defTabSz="742950">
              <a:lnSpc>
                <a:spcPct val="100000"/>
              </a:lnSpc>
              <a:spcBef>
                <a:spcPts val="0"/>
              </a:spcBef>
              <a:buSzTx/>
              <a:buNone/>
              <a:defRPr sz="4950" b="1"/>
            </a:lvl2pPr>
            <a:lvl3pPr marL="0" indent="822960" defTabSz="742950">
              <a:lnSpc>
                <a:spcPct val="100000"/>
              </a:lnSpc>
              <a:spcBef>
                <a:spcPts val="0"/>
              </a:spcBef>
              <a:buSzTx/>
              <a:buNone/>
              <a:defRPr sz="4950" b="1"/>
            </a:lvl3pPr>
            <a:lvl4pPr marL="0" indent="1234440" defTabSz="742950">
              <a:lnSpc>
                <a:spcPct val="100000"/>
              </a:lnSpc>
              <a:spcBef>
                <a:spcPts val="0"/>
              </a:spcBef>
              <a:buSzTx/>
              <a:buNone/>
              <a:defRPr sz="4950" b="1"/>
            </a:lvl4pPr>
            <a:lvl5pPr marL="0" indent="1645920" defTabSz="742950">
              <a:lnSpc>
                <a:spcPct val="100000"/>
              </a:lnSpc>
              <a:spcBef>
                <a:spcPts val="0"/>
              </a:spcBef>
              <a:buSzTx/>
              <a:buNone/>
              <a:defRPr sz="495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339934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56" y="1714579"/>
            <a:ext cx="27674086" cy="1053965"/>
          </a:xfrm>
          <a:prstGeom prst="rect">
            <a:avLst/>
          </a:prstGeom>
        </p:spPr>
        <p:txBody>
          <a:bodyPr lIns="42239" tIns="42239" rIns="42239" bIns="42239" anchor="t">
            <a:normAutofit/>
          </a:bodyPr>
          <a:lstStyle>
            <a:lvl1pPr algn="l">
              <a:defRPr sz="414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20B0604020202020204" charset="-52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4864" y="3045024"/>
            <a:ext cx="27651072" cy="124429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780">
                <a:latin typeface="Montserrat" panose="020B0604020202020204" charset="-52"/>
              </a:defRPr>
            </a:lvl1pPr>
            <a:lvl2pPr>
              <a:defRPr sz="3420">
                <a:latin typeface="Montserrat" panose="020B0604020202020204" charset="-52"/>
              </a:defRPr>
            </a:lvl2pPr>
            <a:lvl3pPr>
              <a:defRPr sz="2880">
                <a:latin typeface="Montserrat" panose="020B0604020202020204" charset="-52"/>
              </a:defRPr>
            </a:lvl3pPr>
            <a:lvl4pPr>
              <a:defRPr sz="2520">
                <a:latin typeface="Montserrat" panose="020B0604020202020204" charset="-52"/>
              </a:defRPr>
            </a:lvl4pPr>
            <a:lvl5pPr>
              <a:defRPr sz="2520">
                <a:latin typeface="Montserrat" panose="020B0604020202020204" charset="-52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2643446" y="253351"/>
            <a:ext cx="9217024" cy="804397"/>
          </a:xfrm>
          <a:prstGeom prst="rect">
            <a:avLst/>
          </a:prstGeom>
        </p:spPr>
        <p:txBody>
          <a:bodyPr wrap="square" lIns="193116" tIns="96557" rIns="193116" bIns="96557">
            <a:spAutoFit/>
          </a:bodyPr>
          <a:lstStyle/>
          <a:p>
            <a:r>
              <a:rPr lang="ru-RU" sz="1980" b="0" i="0" kern="1200" dirty="0">
                <a:solidFill>
                  <a:schemeClr val="tx1"/>
                </a:solidFill>
                <a:effectLst/>
                <a:latin typeface="Corbel" pitchFamily="34" charset="0"/>
                <a:ea typeface="+mn-ea"/>
                <a:cs typeface="+mn-cs"/>
              </a:rPr>
              <a:t>Министерство экономического развития</a:t>
            </a:r>
          </a:p>
          <a:p>
            <a:r>
              <a:rPr lang="ru-RU" sz="1980" b="0" i="0" kern="1200" dirty="0">
                <a:solidFill>
                  <a:schemeClr val="tx1"/>
                </a:solidFill>
                <a:effectLst/>
                <a:latin typeface="Corbel" pitchFamily="34" charset="0"/>
                <a:ea typeface="+mn-ea"/>
                <a:cs typeface="+mn-cs"/>
              </a:rPr>
              <a:t>Российской Федерации</a:t>
            </a:r>
            <a:endParaRPr lang="ru-RU" sz="1980" dirty="0">
              <a:latin typeface="Corbel" pitchFamily="34" charset="0"/>
            </a:endParaRP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27534240" y="11"/>
            <a:ext cx="921702" cy="10864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93116" tIns="96557" rIns="193116" bIns="96557" rtlCol="0" anchor="ctr"/>
          <a:lstStyle/>
          <a:p>
            <a:pPr algn="ctr"/>
            <a:endParaRPr lang="ru-RU" sz="3780" dirty="0">
              <a:latin typeface="Montserrat" panose="020B0604020202020204" charset="-5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842957" y="230406"/>
            <a:ext cx="1382554" cy="730913"/>
          </a:xfrm>
          <a:prstGeom prst="rect">
            <a:avLst/>
          </a:prstGeom>
        </p:spPr>
        <p:txBody>
          <a:bodyPr rIns="0"/>
          <a:lstStyle>
            <a:lvl1pPr algn="r">
              <a:defRPr sz="2160">
                <a:solidFill>
                  <a:schemeClr val="bg1"/>
                </a:solidFill>
                <a:latin typeface="Montserrat" panose="020B0604020202020204" charset="-52"/>
              </a:defRPr>
            </a:lvl1pPr>
          </a:lstStyle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2968005" y="1445873"/>
            <a:ext cx="7337354" cy="0"/>
          </a:xfrm>
          <a:prstGeom prst="line">
            <a:avLst/>
          </a:prstGeom>
          <a:ln w="3175">
            <a:solidFill>
              <a:schemeClr val="tx2">
                <a:lumMod val="50000"/>
                <a:lumOff val="5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s://www.economy.gov.ru/static/img/logo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97" y="129889"/>
            <a:ext cx="1523741" cy="135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14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>
          <a:xfrm>
            <a:off x="822441" y="401513"/>
            <a:ext cx="14803945" cy="166367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822441" y="5357127"/>
            <a:ext cx="14803945" cy="3016729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>
          <a:xfrm>
            <a:off x="822441" y="21661417"/>
            <a:ext cx="3783229" cy="60334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B1B2CAF5-969B-4823-B65D-8CFD1BDFAC2E}" type="datetime1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>
          <a:xfrm>
            <a:off x="5592601" y="21661417"/>
            <a:ext cx="5263624" cy="603346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>
          <a:xfrm>
            <a:off x="11843159" y="21677827"/>
            <a:ext cx="3783229" cy="570525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</a:defRPr>
            </a:lvl1pPr>
          </a:lstStyle>
          <a:p>
            <a:fld id="{80F073CC-40D5-4B23-8DF0-9BD0A0C12F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5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856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00" r:id="rId2"/>
    <p:sldLayoutId id="2147483696" r:id="rId3"/>
    <p:sldLayoutId id="2147483699" r:id="rId4"/>
    <p:sldLayoutId id="2147483701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defTabSz="1097256" rtl="0" eaLnBrk="1" latinLnBrk="0" hangingPunct="1">
        <a:lnSpc>
          <a:spcPct val="90000"/>
        </a:lnSpc>
        <a:spcBef>
          <a:spcPct val="0"/>
        </a:spcBef>
        <a:buNone/>
        <a:defRPr sz="5279" kern="1200">
          <a:solidFill>
            <a:schemeClr val="tx1"/>
          </a:solidFill>
          <a:latin typeface="Montserrat" panose="00000500000000000000" pitchFamily="2" charset="-52"/>
          <a:ea typeface="+mj-ea"/>
          <a:cs typeface="+mj-cs"/>
        </a:defRPr>
      </a:lvl1pPr>
    </p:titleStyle>
    <p:bodyStyle>
      <a:lvl1pPr marL="274313" indent="-274313" algn="l" defTabSz="1097256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1pPr>
      <a:lvl2pPr marL="822942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2pPr>
      <a:lvl3pPr marL="1371569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3pPr>
      <a:lvl4pPr marL="1920197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4pPr>
      <a:lvl5pPr marL="2468826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Montserrat" panose="00000500000000000000" pitchFamily="2" charset="-52"/>
          <a:ea typeface="+mn-ea"/>
          <a:cs typeface="+mn-cs"/>
        </a:defRPr>
      </a:lvl5pPr>
      <a:lvl6pPr marL="3017454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81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709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336" indent="-274313" algn="l" defTabSz="1097256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7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6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82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11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140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67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96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023" algn="l" defTabSz="1097256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03" userDrawn="1">
          <p15:clr>
            <a:srgbClr val="F26B43"/>
          </p15:clr>
        </p15:guide>
        <p15:guide id="2" pos="825" userDrawn="1">
          <p15:clr>
            <a:srgbClr val="F26B43"/>
          </p15:clr>
        </p15:guide>
        <p15:guide id="3" pos="17607" userDrawn="1">
          <p15:clr>
            <a:srgbClr val="F26B43"/>
          </p15:clr>
        </p15:guide>
        <p15:guide id="4" orient="horz" pos="97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5039306F-CF83-4CDE-BBD7-6EB59A867201}"/>
              </a:ext>
            </a:extLst>
          </p:cNvPr>
          <p:cNvSpPr/>
          <p:nvPr/>
        </p:nvSpPr>
        <p:spPr>
          <a:xfrm>
            <a:off x="1158672" y="14218333"/>
            <a:ext cx="7593442" cy="1174274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ru-RU" sz="3200" kern="1200" dirty="0">
                <a:solidFill>
                  <a:sysClr val="window" lastClr="FFFFFF"/>
                </a:solidFill>
                <a:latin typeface="Montserrat"/>
              </a:rPr>
              <a:t>2026.07.01, ВКС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Text 15">
            <a:extLst>
              <a:ext uri="{FF2B5EF4-FFF2-40B4-BE49-F238E27FC236}">
                <a16:creationId xmlns:a16="http://schemas.microsoft.com/office/drawing/2014/main" id="{BB2DA1CD-9ED1-F239-EA8E-8D84FB450F52}"/>
              </a:ext>
            </a:extLst>
          </p:cNvPr>
          <p:cNvSpPr/>
          <p:nvPr/>
        </p:nvSpPr>
        <p:spPr>
          <a:xfrm>
            <a:off x="4171949" y="7321689"/>
            <a:ext cx="11049001" cy="24879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Потенциал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развития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межрегионального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сотрудничества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с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Республикой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Инди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ей</a:t>
            </a:r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ea typeface="Inter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 16">
            <a:extLst>
              <a:ext uri="{FF2B5EF4-FFF2-40B4-BE49-F238E27FC236}">
                <a16:creationId xmlns:a16="http://schemas.microsoft.com/office/drawing/2014/main" id="{BCFF46F8-C38D-FACC-8C45-A11DD4A57CE1}"/>
              </a:ext>
            </a:extLst>
          </p:cNvPr>
          <p:cNvSpPr/>
          <p:nvPr/>
        </p:nvSpPr>
        <p:spPr>
          <a:xfrm>
            <a:off x="4629148" y="9063343"/>
            <a:ext cx="10134601" cy="42335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Практические возможности для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регионов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России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: от стратегического интереса –  </a:t>
            </a:r>
          </a:p>
          <a:p>
            <a:pPr marL="0" indent="0">
              <a:buNone/>
            </a:pP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к проектной кооперации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F035381-A1D0-D446-D9C8-E0F01D026A5E}"/>
              </a:ext>
            </a:extLst>
          </p:cNvPr>
          <p:cNvSpPr txBox="1">
            <a:spLocks/>
          </p:cNvSpPr>
          <p:nvPr/>
        </p:nvSpPr>
        <p:spPr>
          <a:xfrm>
            <a:off x="2847973" y="4704298"/>
            <a:ext cx="15678151" cy="493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kern="1200">
                <a:solidFill>
                  <a:schemeClr val="bg1"/>
                </a:solidFill>
                <a:latin typeface="Montserrat ExtraBold" pitchFamily="2" charset="-52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Минэкономразвития России в составе Торгпредства России в Индии 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3385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D9256BB-1647-9A79-E77A-87F5EB6B11F8}"/>
              </a:ext>
            </a:extLst>
          </p:cNvPr>
          <p:cNvSpPr/>
          <p:nvPr/>
        </p:nvSpPr>
        <p:spPr>
          <a:xfrm>
            <a:off x="1157333" y="3381396"/>
            <a:ext cx="27074767" cy="10925154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750009" y="504748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Быстрые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практические шаги на горизонте 6-12 месяцев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872691" y="3752698"/>
            <a:ext cx="6978701" cy="10051085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9A6A958-6D04-AFA6-8819-3CC3D3A126CE}"/>
              </a:ext>
            </a:extLst>
          </p:cNvPr>
          <p:cNvGrpSpPr/>
          <p:nvPr/>
        </p:nvGrpSpPr>
        <p:grpSpPr>
          <a:xfrm>
            <a:off x="2497932" y="4257447"/>
            <a:ext cx="3950208" cy="921715"/>
            <a:chOff x="1069848" y="1847088"/>
            <a:chExt cx="1645920" cy="384048"/>
          </a:xfrm>
          <a:solidFill>
            <a:srgbClr val="102A43"/>
          </a:solidFill>
        </p:grpSpPr>
        <p:sp>
          <p:nvSpPr>
            <p:cNvPr id="7" name="Shape 5"/>
            <p:cNvSpPr/>
            <p:nvPr/>
          </p:nvSpPr>
          <p:spPr>
            <a:xfrm>
              <a:off x="1069848" y="1847088"/>
              <a:ext cx="1645920" cy="384048"/>
            </a:xfrm>
            <a:prstGeom prst="roundRect">
              <a:avLst>
                <a:gd name="adj" fmla="val 19048"/>
              </a:avLst>
            </a:prstGeom>
            <a:grpFill/>
            <a:ln w="12700">
              <a:solidFill>
                <a:srgbClr val="102A43">
                  <a:alpha val="0"/>
                </a:srgbClr>
              </a:solidFill>
              <a:prstDash val="solid"/>
            </a:ln>
          </p:spPr>
        </p:sp>
        <p:sp>
          <p:nvSpPr>
            <p:cNvPr id="8" name="Text 6"/>
            <p:cNvSpPr/>
            <p:nvPr/>
          </p:nvSpPr>
          <p:spPr>
            <a:xfrm>
              <a:off x="1298448" y="1975104"/>
              <a:ext cx="1188720" cy="128016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ctr"/>
            <a:lstStyle/>
            <a:p>
              <a:r>
                <a:rPr lang="en-US" sz="336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0-3 месяца</a:t>
              </a:r>
              <a:endParaRPr lang="en-US" sz="3360" dirty="0">
                <a:latin typeface="Inter" panose="02000503000000020004" pitchFamily="2" charset="0"/>
              </a:endParaRPr>
            </a:p>
          </p:txBody>
        </p:sp>
      </p:grpSp>
      <p:sp>
        <p:nvSpPr>
          <p:cNvPr id="9" name="Text 7"/>
          <p:cNvSpPr/>
          <p:nvPr/>
        </p:nvSpPr>
        <p:spPr>
          <a:xfrm>
            <a:off x="2439619" y="6188659"/>
            <a:ext cx="5837530" cy="5486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ыбрать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1-2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пилотные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отрасли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пределить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1-2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релевантных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штата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одготовить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краткий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профиль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региона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для презентации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137392" y="3752698"/>
            <a:ext cx="6978701" cy="10051085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D157BE1-463E-FC22-9B5E-A80C9F49F893}"/>
              </a:ext>
            </a:extLst>
          </p:cNvPr>
          <p:cNvGrpSpPr/>
          <p:nvPr/>
        </p:nvGrpSpPr>
        <p:grpSpPr>
          <a:xfrm>
            <a:off x="11757110" y="4257447"/>
            <a:ext cx="3950208" cy="921715"/>
            <a:chOff x="4317157" y="1847088"/>
            <a:chExt cx="1645920" cy="384048"/>
          </a:xfrm>
          <a:solidFill>
            <a:srgbClr val="102A43"/>
          </a:solidFill>
        </p:grpSpPr>
        <p:sp>
          <p:nvSpPr>
            <p:cNvPr id="11" name="Shape 9"/>
            <p:cNvSpPr/>
            <p:nvPr/>
          </p:nvSpPr>
          <p:spPr>
            <a:xfrm>
              <a:off x="4317157" y="1847088"/>
              <a:ext cx="1645920" cy="384048"/>
            </a:xfrm>
            <a:prstGeom prst="roundRect">
              <a:avLst>
                <a:gd name="adj" fmla="val 19048"/>
              </a:avLst>
            </a:prstGeom>
            <a:grpFill/>
            <a:ln w="12700">
              <a:solidFill>
                <a:srgbClr val="F4A340">
                  <a:alpha val="0"/>
                </a:srgbClr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4545757" y="1975967"/>
              <a:ext cx="1188720" cy="128016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ctr"/>
            <a:lstStyle/>
            <a:p>
              <a:r>
                <a:rPr lang="en-US" sz="336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3-6 месяцев</a:t>
              </a:r>
              <a:endParaRPr lang="en-US" sz="3360" dirty="0">
                <a:latin typeface="Inter" panose="02000503000000020004" pitchFamily="2" charset="0"/>
              </a:endParaRPr>
            </a:p>
          </p:txBody>
        </p:sp>
      </p:grpSp>
      <p:sp>
        <p:nvSpPr>
          <p:cNvPr id="13" name="Text 11"/>
          <p:cNvSpPr/>
          <p:nvPr/>
        </p:nvSpPr>
        <p:spPr>
          <a:xfrm>
            <a:off x="11680545" y="6188657"/>
            <a:ext cx="5837530" cy="5486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ровести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ознакомительные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онлайн-сессии</a:t>
            </a:r>
            <a:b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штатом / агентством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обрать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пул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заинтересованных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компаний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тобрать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2-3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идеи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для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пилотн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ой реализации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0409408" y="3719779"/>
            <a:ext cx="6978701" cy="10051085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A401D30D-DAF1-D328-9716-6553FF242927}"/>
              </a:ext>
            </a:extLst>
          </p:cNvPr>
          <p:cNvGrpSpPr/>
          <p:nvPr/>
        </p:nvGrpSpPr>
        <p:grpSpPr>
          <a:xfrm>
            <a:off x="20979995" y="4257447"/>
            <a:ext cx="3930103" cy="921715"/>
            <a:chOff x="7604865" y="1847088"/>
            <a:chExt cx="1637543" cy="384048"/>
          </a:xfrm>
          <a:solidFill>
            <a:srgbClr val="102A43"/>
          </a:solidFill>
        </p:grpSpPr>
        <p:sp>
          <p:nvSpPr>
            <p:cNvPr id="15" name="Shape 13"/>
            <p:cNvSpPr/>
            <p:nvPr/>
          </p:nvSpPr>
          <p:spPr>
            <a:xfrm>
              <a:off x="7604865" y="1847088"/>
              <a:ext cx="1637543" cy="384048"/>
            </a:xfrm>
            <a:prstGeom prst="roundRect">
              <a:avLst>
                <a:gd name="adj" fmla="val 19048"/>
              </a:avLst>
            </a:prstGeom>
            <a:grpFill/>
            <a:ln w="12700">
              <a:solidFill>
                <a:srgbClr val="2F855A">
                  <a:alpha val="0"/>
                </a:srgbClr>
              </a:solidFill>
              <a:prstDash val="solid"/>
            </a:ln>
          </p:spPr>
        </p:sp>
        <p:sp>
          <p:nvSpPr>
            <p:cNvPr id="16" name="Text 14"/>
            <p:cNvSpPr/>
            <p:nvPr/>
          </p:nvSpPr>
          <p:spPr>
            <a:xfrm>
              <a:off x="7742063" y="1965960"/>
              <a:ext cx="1363146" cy="146304"/>
            </a:xfrm>
            <a:prstGeom prst="rect">
              <a:avLst/>
            </a:prstGeom>
            <a:grpFill/>
            <a:ln/>
          </p:spPr>
          <p:txBody>
            <a:bodyPr wrap="square" lIns="0" tIns="0" rIns="0" bIns="0" rtlCol="0" anchor="ctr"/>
            <a:lstStyle/>
            <a:p>
              <a:r>
                <a:rPr lang="en-US" sz="336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6-12 месяцев</a:t>
              </a:r>
              <a:endParaRPr lang="en-US" sz="3360" dirty="0">
                <a:latin typeface="Inter" panose="02000503000000020004" pitchFamily="2" charset="0"/>
              </a:endParaRPr>
            </a:p>
          </p:txBody>
        </p:sp>
      </p:grpSp>
      <p:sp>
        <p:nvSpPr>
          <p:cNvPr id="17" name="Text 15"/>
          <p:cNvSpPr/>
          <p:nvPr/>
        </p:nvSpPr>
        <p:spPr>
          <a:xfrm>
            <a:off x="20983651" y="6188659"/>
            <a:ext cx="5837530" cy="5486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рганизовать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очный визит делегации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афиксировать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рабочие соглашения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апустить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первый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пилот</a:t>
            </a:r>
            <a:r>
              <a:rPr lang="ru-RU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ный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проект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или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установить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постоянный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канал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комммуникации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887968" y="8778240"/>
            <a:ext cx="2249424" cy="0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18116093" y="8778240"/>
            <a:ext cx="2293315" cy="0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  <a:tailEnd type="triangle"/>
          </a:ln>
        </p:spPr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6F738784-6527-DD11-5985-A3ECC1A45DCD}"/>
              </a:ext>
            </a:extLst>
          </p:cNvPr>
          <p:cNvGrpSpPr/>
          <p:nvPr/>
        </p:nvGrpSpPr>
        <p:grpSpPr>
          <a:xfrm>
            <a:off x="1645920" y="14879117"/>
            <a:ext cx="25961645" cy="790042"/>
            <a:chOff x="685800" y="6364224"/>
            <a:chExt cx="10817352" cy="329184"/>
          </a:xfrm>
        </p:grpSpPr>
        <p:sp>
          <p:nvSpPr>
            <p:cNvPr id="20" name="Shape 18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21" name="Text 19"/>
            <p:cNvSpPr/>
            <p:nvPr/>
          </p:nvSpPr>
          <p:spPr>
            <a:xfrm>
              <a:off x="824484" y="6419088"/>
              <a:ext cx="1054303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Реалистичный результат первого года - </a:t>
              </a:r>
              <a:r>
                <a:rPr lang="en-US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устойчивый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ru-RU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канал коммуникации 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 1-2 </a:t>
              </a:r>
              <a:r>
                <a:rPr lang="ru-RU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реализованных пилотных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проект</a:t>
              </a:r>
              <a:r>
                <a:rPr lang="ru-RU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ов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0EC6502-64EF-7AC0-AB80-8BE20D11AB43}"/>
              </a:ext>
            </a:extLst>
          </p:cNvPr>
          <p:cNvSpPr/>
          <p:nvPr/>
        </p:nvSpPr>
        <p:spPr>
          <a:xfrm>
            <a:off x="1209484" y="3669542"/>
            <a:ext cx="27098816" cy="9665457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82496" y="433396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Что нужно для запуска </a:t>
            </a:r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системной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межрегиональной кооперации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8514893" y="8778240"/>
            <a:ext cx="2809037" cy="0"/>
          </a:xfrm>
          <a:prstGeom prst="line">
            <a:avLst/>
          </a:prstGeom>
          <a:noFill/>
          <a:ln w="25400">
            <a:solidFill>
              <a:srgbClr val="CBD5E0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7951501" y="8778240"/>
            <a:ext cx="2743200" cy="0"/>
          </a:xfrm>
          <a:prstGeom prst="line">
            <a:avLst/>
          </a:prstGeom>
          <a:noFill/>
          <a:ln w="25400">
            <a:solidFill>
              <a:srgbClr val="CBD5E0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018995" y="4213555"/>
            <a:ext cx="6035040" cy="8229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018995" y="4213555"/>
            <a:ext cx="6035040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77363" y="5003597"/>
            <a:ext cx="4718304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4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Регионы России</a:t>
            </a:r>
            <a:endParaRPr lang="en-US" sz="4440" dirty="0">
              <a:latin typeface="Inter" panose="02000503000000020004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89581" y="6627571"/>
            <a:ext cx="5003597" cy="28090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отраслевой профиль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компании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и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проекты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запрос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партнёров</a:t>
            </a:r>
            <a:br>
              <a:rPr lang="ru-RU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сопровождение</a:t>
            </a:r>
            <a:endParaRPr lang="en-US" sz="3360" dirty="0">
              <a:latin typeface="Inter" panose="02000503000000020004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457907" y="10320437"/>
            <a:ext cx="5157216" cy="1009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r>
              <a:rPr lang="en-US" sz="3288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Точка старта - чётко </a:t>
            </a:r>
            <a:r>
              <a:rPr lang="en-US" sz="3288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сформулированный</a:t>
            </a:r>
            <a:r>
              <a:rPr lang="en-US" sz="3288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288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запрос</a:t>
            </a:r>
            <a:r>
              <a:rPr lang="ru-RU" sz="3288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на поддержку</a:t>
            </a:r>
            <a:endParaRPr lang="en-US" sz="3288" dirty="0">
              <a:latin typeface="Inter" panose="02000503000000020004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536881" y="4254933"/>
            <a:ext cx="8187038" cy="7918610"/>
          </a:xfrm>
          <a:prstGeom prst="ellipse">
            <a:avLst/>
          </a:prstGeom>
          <a:solidFill>
            <a:srgbClr val="EEF5FB"/>
          </a:solidFill>
          <a:ln w="25400">
            <a:solidFill>
              <a:srgbClr val="1F4E7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809215" y="4760938"/>
            <a:ext cx="5569214" cy="1360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Наше</a:t>
            </a:r>
            <a:endParaRPr lang="en-US" sz="4800" dirty="0">
              <a:latin typeface="Inter" panose="02000503000000020004" pitchFamily="2" charset="0"/>
            </a:endParaRPr>
          </a:p>
          <a:p>
            <a:r>
              <a:rPr lang="en-US" sz="48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сопровождение</a:t>
            </a:r>
            <a:endParaRPr lang="en-US" sz="4800" dirty="0">
              <a:latin typeface="Inter" panose="02000503000000020004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1338555" y="6627571"/>
            <a:ext cx="6612946" cy="3133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подбор штатов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первичный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выход</a:t>
            </a:r>
            <a:br>
              <a:rPr lang="ru-RU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36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индийскую сторону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организация B2B / B2G контактов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сопровождение переговоров</a:t>
            </a:r>
            <a:endParaRPr lang="en-US" sz="3360" dirty="0">
              <a:latin typeface="Inter" panose="02000503000000020004" pitchFamily="2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1023885" y="4213555"/>
            <a:ext cx="6188659" cy="8229600"/>
          </a:xfrm>
          <a:prstGeom prst="roundRect">
            <a:avLst>
              <a:gd name="adj" fmla="val 212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1023885" y="4213555"/>
            <a:ext cx="6188659" cy="307238"/>
          </a:xfrm>
          <a:prstGeom prst="rect">
            <a:avLst/>
          </a:prstGeom>
          <a:solidFill>
            <a:srgbClr val="F4A340"/>
          </a:solidFill>
          <a:ln w="12700">
            <a:solidFill>
              <a:srgbClr val="F4A340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1799296" y="4391603"/>
            <a:ext cx="4871923" cy="23585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44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Индийские штаты</a:t>
            </a:r>
            <a:endParaRPr lang="en-US" sz="4440" dirty="0">
              <a:latin typeface="Inter" panose="02000503000000020004" pitchFamily="2" charset="0"/>
            </a:endParaRPr>
          </a:p>
          <a:p>
            <a:r>
              <a:rPr lang="en-US" sz="444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институты</a:t>
            </a:r>
            <a:endParaRPr lang="en-US" sz="4440" dirty="0">
              <a:latin typeface="Inter" panose="02000503000000020004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1550579" y="6618458"/>
            <a:ext cx="5003597" cy="2962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агентства штатов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Invest India / NSWS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FICCI, CII и др. ассоциации</a:t>
            </a:r>
            <a:r>
              <a:rPr lang="en-US" sz="336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36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36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конкретные компании и площадки</a:t>
            </a:r>
            <a:endParaRPr lang="en-US" sz="3360" dirty="0">
              <a:latin typeface="Inter" panose="02000503000000020004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1550579" y="10320437"/>
            <a:ext cx="5135270" cy="114117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r>
              <a:rPr lang="en-US" sz="3240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Точка выхода - формат «регион России - штат Индии - отраслевой проект»</a:t>
            </a:r>
            <a:endParaRPr lang="en-US" sz="3240" dirty="0">
              <a:latin typeface="Inter" panose="02000503000000020004" pitchFamily="2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D8673642-5E8B-ED46-15D1-EDF83882BA83}"/>
              </a:ext>
            </a:extLst>
          </p:cNvPr>
          <p:cNvGrpSpPr/>
          <p:nvPr/>
        </p:nvGrpSpPr>
        <p:grpSpPr>
          <a:xfrm>
            <a:off x="1664206" y="14770315"/>
            <a:ext cx="25961645" cy="790042"/>
            <a:chOff x="685800" y="6364224"/>
            <a:chExt cx="10817352" cy="329184"/>
          </a:xfrm>
        </p:grpSpPr>
        <p:sp>
          <p:nvSpPr>
            <p:cNvPr id="21" name="Shape 19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Следующий шаг - отобрать пилотные регионы и перейти к проектному формату работы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278CA3E-2095-FEA3-4C8D-3EC0C1CC1118}"/>
              </a:ext>
            </a:extLst>
          </p:cNvPr>
          <p:cNvSpPr txBox="1"/>
          <p:nvPr/>
        </p:nvSpPr>
        <p:spPr>
          <a:xfrm>
            <a:off x="1930515" y="4419600"/>
            <a:ext cx="101216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/>
              <a:t>Спасибо за внимание!</a:t>
            </a:r>
            <a:endParaRPr lang="en-US" sz="6600" dirty="0"/>
          </a:p>
        </p:txBody>
      </p:sp>
      <p:sp>
        <p:nvSpPr>
          <p:cNvPr id="95" name="Заголовок 1">
            <a:extLst>
              <a:ext uri="{FF2B5EF4-FFF2-40B4-BE49-F238E27FC236}">
                <a16:creationId xmlns:a16="http://schemas.microsoft.com/office/drawing/2014/main" id="{2C1FE41D-119D-6765-4DBF-7B95C3BA17C2}"/>
              </a:ext>
            </a:extLst>
          </p:cNvPr>
          <p:cNvSpPr txBox="1">
            <a:spLocks/>
          </p:cNvSpPr>
          <p:nvPr/>
        </p:nvSpPr>
        <p:spPr>
          <a:xfrm>
            <a:off x="5600699" y="6176531"/>
            <a:ext cx="15678151" cy="49381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000" kern="1200">
                <a:solidFill>
                  <a:schemeClr val="bg1"/>
                </a:solidFill>
                <a:latin typeface="Montserrat ExtraBold" pitchFamily="2" charset="-52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Минэкономразвития России в составе Торгпредства России в Индии </a:t>
            </a:r>
            <a:r>
              <a:rPr kumimoji="0" lang="ru-RU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4D379D-2A71-2011-7866-5C69183C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738" r="21629" b="56653"/>
          <a:stretch>
            <a:fillRect/>
          </a:stretch>
        </p:blipFill>
        <p:spPr>
          <a:xfrm>
            <a:off x="14268450" y="9224109"/>
            <a:ext cx="3543300" cy="42282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702553-0D8C-3EB7-129B-AD0C4B1D2D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126" y="9263138"/>
            <a:ext cx="3258312" cy="41892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FDFEAA-F81C-210A-FE9F-FDBAC5CCC32E}"/>
              </a:ext>
            </a:extLst>
          </p:cNvPr>
          <p:cNvSpPr txBox="1"/>
          <p:nvPr/>
        </p:nvSpPr>
        <p:spPr>
          <a:xfrm>
            <a:off x="6059317" y="13647287"/>
            <a:ext cx="534793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Ситников </a:t>
            </a:r>
          </a:p>
          <a:p>
            <a:r>
              <a:rPr lang="ru-RU" sz="3200" dirty="0"/>
              <a:t>Александр Леонидович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8D115-550D-BB07-12BA-465D28BF2441}"/>
              </a:ext>
            </a:extLst>
          </p:cNvPr>
          <p:cNvSpPr txBox="1"/>
          <p:nvPr/>
        </p:nvSpPr>
        <p:spPr>
          <a:xfrm>
            <a:off x="13840530" y="13623647"/>
            <a:ext cx="45464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Вахитов </a:t>
            </a:r>
          </a:p>
          <a:p>
            <a:r>
              <a:rPr lang="ru-RU" sz="3200" dirty="0"/>
              <a:t>Алексей Романович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741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4E6685F-F1AA-91F2-C905-F916EE470D41}"/>
              </a:ext>
            </a:extLst>
          </p:cNvPr>
          <p:cNvSpPr/>
          <p:nvPr/>
        </p:nvSpPr>
        <p:spPr>
          <a:xfrm>
            <a:off x="1580083" y="8668512"/>
            <a:ext cx="25961645" cy="4992728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86027C16-E283-6AEC-FA6D-638AD8BCD36C}"/>
              </a:ext>
            </a:extLst>
          </p:cNvPr>
          <p:cNvSpPr/>
          <p:nvPr/>
        </p:nvSpPr>
        <p:spPr>
          <a:xfrm>
            <a:off x="1645920" y="3236872"/>
            <a:ext cx="25961645" cy="4992728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78838" y="768092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600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Почему сейчас: </a:t>
            </a:r>
            <a:r>
              <a:rPr lang="en-US" sz="600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Индия</a:t>
            </a:r>
            <a:r>
              <a:rPr lang="en-US" sz="600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становится одним из ключевых внешних направлений для регионов</a:t>
            </a:r>
            <a:endParaRPr lang="en-US" sz="6000" dirty="0">
              <a:latin typeface="Times New Roman" panose="02020603050405020304" pitchFamily="18" charset="0"/>
              <a:ea typeface="Inter" panose="02000503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975104" y="12728448"/>
            <a:ext cx="5266944" cy="0"/>
          </a:xfrm>
          <a:prstGeom prst="line">
            <a:avLst/>
          </a:prstGeom>
          <a:noFill/>
          <a:ln w="15240">
            <a:solidFill>
              <a:srgbClr val="D6E4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242048" y="9217152"/>
            <a:ext cx="4389120" cy="0"/>
          </a:xfrm>
          <a:prstGeom prst="line">
            <a:avLst/>
          </a:prstGeom>
          <a:noFill/>
          <a:ln w="15240">
            <a:solidFill>
              <a:srgbClr val="D6E4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flipV="1">
            <a:off x="4761780" y="7307885"/>
            <a:ext cx="20020186" cy="43891"/>
          </a:xfrm>
          <a:prstGeom prst="line">
            <a:avLst/>
          </a:prstGeom>
          <a:noFill/>
          <a:ln w="15240">
            <a:solidFill>
              <a:srgbClr val="D6E4F0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1931213" y="3467405"/>
            <a:ext cx="6100877" cy="438912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1931213" y="3467405"/>
            <a:ext cx="6100877" cy="153619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57907" y="4147718"/>
            <a:ext cx="5310835" cy="833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6,5%</a:t>
            </a:r>
            <a:endParaRPr lang="en-US" sz="6000" dirty="0">
              <a:latin typeface="Inter" panose="02000503000000020004" pitchFamily="2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457907" y="5486297"/>
            <a:ext cx="5442509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прогноз роста ВВП </a:t>
            </a:r>
            <a:r>
              <a:rPr lang="en-US" sz="3264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Индии</a:t>
            </a:r>
            <a:b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 2026 году</a:t>
            </a:r>
            <a:endParaRPr lang="en-US" sz="3264" dirty="0">
              <a:latin typeface="Inter" panose="02000503000000020004" pitchFamily="2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624621" y="3467405"/>
            <a:ext cx="6100877" cy="438912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8624621" y="3467405"/>
            <a:ext cx="6100877" cy="153619"/>
          </a:xfrm>
          <a:prstGeom prst="rect">
            <a:avLst/>
          </a:prstGeom>
          <a:solidFill>
            <a:srgbClr val="102A43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019642" y="4136746"/>
            <a:ext cx="5310835" cy="833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1,48 </a:t>
            </a:r>
            <a:r>
              <a:rPr lang="en-US" sz="6000" b="1" dirty="0" err="1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млрд</a:t>
            </a:r>
            <a:endParaRPr lang="en-US" sz="60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9151315" y="5481221"/>
            <a:ext cx="5442509" cy="6473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264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население</a:t>
            </a:r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страны</a:t>
            </a:r>
            <a:endParaRPr lang="en-US" sz="3264" dirty="0">
              <a:latin typeface="Inter" panose="02000503000000020004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15318029" y="3467405"/>
            <a:ext cx="6100877" cy="438912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15318029" y="3467405"/>
            <a:ext cx="6100877" cy="153619"/>
          </a:xfrm>
          <a:prstGeom prst="rect">
            <a:avLst/>
          </a:prstGeom>
          <a:solidFill>
            <a:srgbClr val="102A43"/>
          </a:solidFill>
          <a:ln w="12700">
            <a:solidFill>
              <a:srgbClr val="2F855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713050" y="4157863"/>
            <a:ext cx="5310835" cy="833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ru-RU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58,6 </a:t>
            </a:r>
            <a:r>
              <a:rPr lang="en-US" sz="6000" b="1" dirty="0" err="1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млрд</a:t>
            </a:r>
            <a:r>
              <a:rPr lang="en-US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$</a:t>
            </a:r>
            <a:endParaRPr lang="en-US" sz="60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5713050" y="5482678"/>
            <a:ext cx="5442509" cy="1081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264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товарооборот</a:t>
            </a:r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264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Индии</a:t>
            </a:r>
            <a:endParaRPr lang="ru-RU" sz="3264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России в </a:t>
            </a:r>
            <a:r>
              <a:rPr lang="ru-RU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2025 году</a:t>
            </a:r>
            <a:endParaRPr lang="en-US" sz="3264" dirty="0">
              <a:latin typeface="Inter" panose="02000503000000020004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2011437" y="3467405"/>
            <a:ext cx="5310835" cy="438912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2011437" y="3467405"/>
            <a:ext cx="5310835" cy="153619"/>
          </a:xfrm>
          <a:prstGeom prst="rect">
            <a:avLst/>
          </a:prstGeom>
          <a:solidFill>
            <a:srgbClr val="102A43"/>
          </a:solidFill>
          <a:ln w="12700">
            <a:solidFill>
              <a:srgbClr val="F4A340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2406457" y="4157863"/>
            <a:ext cx="4520794" cy="83393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/>
            <a:r>
              <a:rPr lang="en-US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100</a:t>
            </a:r>
            <a:r>
              <a:rPr lang="ru-RU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6000" b="1" dirty="0" err="1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млрд</a:t>
            </a:r>
            <a:r>
              <a:rPr lang="en-US" sz="60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$</a:t>
            </a:r>
            <a:endParaRPr lang="en-US" sz="60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2406458" y="5482679"/>
            <a:ext cx="4652467" cy="15909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целевой ориентир двусторонней торговли к 2030 году</a:t>
            </a:r>
            <a:endParaRPr lang="en-US" sz="3264" dirty="0">
              <a:latin typeface="Inter" panose="02000503000000020004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931213" y="9041587"/>
            <a:ext cx="25391059" cy="4125773"/>
          </a:xfrm>
          <a:prstGeom prst="roundRect">
            <a:avLst>
              <a:gd name="adj" fmla="val 3191"/>
            </a:avLst>
          </a:prstGeom>
          <a:solidFill>
            <a:srgbClr val="FBFCFE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2370125" y="9612173"/>
            <a:ext cx="8996040" cy="4827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88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Почему это важно для регионов</a:t>
            </a:r>
            <a:endParaRPr lang="en-US" sz="3888" dirty="0">
              <a:latin typeface="Inter" panose="02000503000000020004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2370125" y="10522812"/>
            <a:ext cx="23920704" cy="19751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масштаб отношений уже вышел за рамки только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федеральной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повестк</a:t>
            </a:r>
            <a: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для следующего этапа нужны конкретные отрасли, компании и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регионы-партнёр</a:t>
            </a:r>
            <a: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ы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рост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кооперации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потребует проектной работы на уровне субъектов России и штатов Индии</a:t>
            </a:r>
            <a:endParaRPr lang="en-US" sz="3648" dirty="0">
              <a:latin typeface="Inter" panose="02000503000000020004" pitchFamily="2" charset="0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2953B921-3267-5B03-ACA3-D50F042DFCAE}"/>
              </a:ext>
            </a:extLst>
          </p:cNvPr>
          <p:cNvGrpSpPr/>
          <p:nvPr/>
        </p:nvGrpSpPr>
        <p:grpSpPr>
          <a:xfrm>
            <a:off x="1645920" y="14736377"/>
            <a:ext cx="25961645" cy="790042"/>
            <a:chOff x="685800" y="6364224"/>
            <a:chExt cx="10817352" cy="329184"/>
          </a:xfrm>
        </p:grpSpPr>
        <p:sp>
          <p:nvSpPr>
            <p:cNvPr id="28" name="Shape 26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29" name="Text 27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ru-RU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Уровень развития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отношений требует перехода от общих контактов к регионально-отраслевым проектам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FE0545D-6C57-3857-928B-F8D3FE9F5604}"/>
              </a:ext>
            </a:extLst>
          </p:cNvPr>
          <p:cNvSpPr/>
          <p:nvPr/>
        </p:nvSpPr>
        <p:spPr>
          <a:xfrm>
            <a:off x="1382573" y="3099170"/>
            <a:ext cx="26582827" cy="11378830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78838" y="484253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В Индии многое решается на уровне </a:t>
            </a:r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штатов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931213" y="3467405"/>
            <a:ext cx="11960352" cy="5925312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A9EA63C-DAE6-7B50-5FEC-F1983B8B29C6}"/>
              </a:ext>
            </a:extLst>
          </p:cNvPr>
          <p:cNvGrpSpPr/>
          <p:nvPr/>
        </p:nvGrpSpPr>
        <p:grpSpPr>
          <a:xfrm>
            <a:off x="2370125" y="3862426"/>
            <a:ext cx="5228021" cy="746150"/>
            <a:chOff x="987552" y="1609344"/>
            <a:chExt cx="2011680" cy="310896"/>
          </a:xfrm>
        </p:grpSpPr>
        <p:sp>
          <p:nvSpPr>
            <p:cNvPr id="7" name="Shape 5"/>
            <p:cNvSpPr/>
            <p:nvPr/>
          </p:nvSpPr>
          <p:spPr>
            <a:xfrm>
              <a:off x="987552" y="1609344"/>
              <a:ext cx="2011680" cy="310896"/>
            </a:xfrm>
            <a:prstGeom prst="roundRect">
              <a:avLst>
                <a:gd name="adj" fmla="val 1764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8" name="Text 6"/>
            <p:cNvSpPr/>
            <p:nvPr/>
          </p:nvSpPr>
          <p:spPr>
            <a:xfrm>
              <a:off x="1078992" y="1673352"/>
              <a:ext cx="182880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88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Федеральный уровень</a:t>
              </a:r>
              <a:endParaRPr lang="en-US" sz="2880" dirty="0">
                <a:latin typeface="Inter" panose="02000503000000020004" pitchFamily="2" charset="0"/>
              </a:endParaRPr>
            </a:p>
          </p:txBody>
        </p:sp>
      </p:grpSp>
      <p:sp>
        <p:nvSpPr>
          <p:cNvPr id="9" name="Text 7"/>
          <p:cNvSpPr/>
          <p:nvPr/>
        </p:nvSpPr>
        <p:spPr>
          <a:xfrm>
            <a:off x="2370125" y="5280816"/>
            <a:ext cx="10533888" cy="3160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внешняя политика и внешняя торговля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общие правила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допуска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инвестиций</a:t>
            </a:r>
            <a:endParaRPr lang="ru-RU" sz="3648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регулирование чувствительных отраслей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национальные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транспортные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коридоры</a:t>
            </a:r>
            <a:endParaRPr lang="ru-RU" sz="3648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ключевая инфраструктура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4440205" y="3467405"/>
            <a:ext cx="12882067" cy="5925312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1BF36170-5215-3A96-0743-CFF934DB9075}"/>
              </a:ext>
            </a:extLst>
          </p:cNvPr>
          <p:cNvGrpSpPr/>
          <p:nvPr/>
        </p:nvGrpSpPr>
        <p:grpSpPr>
          <a:xfrm>
            <a:off x="14879117" y="3862426"/>
            <a:ext cx="5228021" cy="746150"/>
            <a:chOff x="6199632" y="1609344"/>
            <a:chExt cx="1783080" cy="310896"/>
          </a:xfrm>
        </p:grpSpPr>
        <p:sp>
          <p:nvSpPr>
            <p:cNvPr id="11" name="Shape 9"/>
            <p:cNvSpPr/>
            <p:nvPr/>
          </p:nvSpPr>
          <p:spPr>
            <a:xfrm>
              <a:off x="6199632" y="1609344"/>
              <a:ext cx="1783080" cy="310896"/>
            </a:xfrm>
            <a:prstGeom prst="roundRect">
              <a:avLst>
                <a:gd name="adj" fmla="val 17647"/>
              </a:avLst>
            </a:prstGeom>
            <a:solidFill>
              <a:srgbClr val="F4A340"/>
            </a:solidFill>
            <a:ln w="12700">
              <a:solidFill>
                <a:srgbClr val="F4A340">
                  <a:alpha val="0"/>
                </a:srgbClr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6291072" y="1673352"/>
              <a:ext cx="160020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88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Уровень штата</a:t>
              </a:r>
              <a:endParaRPr lang="en-US" sz="2880" dirty="0">
                <a:latin typeface="Inter" panose="02000503000000020004" pitchFamily="2" charset="0"/>
              </a:endParaRPr>
            </a:p>
          </p:txBody>
        </p:sp>
      </p:grpSp>
      <p:sp>
        <p:nvSpPr>
          <p:cNvPr id="13" name="Text 11"/>
          <p:cNvSpPr/>
          <p:nvPr/>
        </p:nvSpPr>
        <p:spPr>
          <a:xfrm>
            <a:off x="14879117" y="5275222"/>
            <a:ext cx="11411712" cy="28603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зем</a:t>
            </a:r>
            <a: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ля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площадки, локальная инфраструктура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значительная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часть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разрешений</a:t>
            </a:r>
            <a:endParaRPr lang="ru-RU" sz="3648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</a:t>
            </a:r>
            <a: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административное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сопровождени</a:t>
            </a:r>
            <a: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е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проекта</a:t>
            </a:r>
            <a:r>
              <a:rPr lang="en-US" sz="3648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48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отраслевые стимулы, </a:t>
            </a:r>
            <a:r>
              <a:rPr lang="en-US" sz="364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взаимодействие</a:t>
            </a:r>
            <a:br>
              <a:rPr lang="ru-RU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64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 инвестором, местная деловая среда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931213" y="9985248"/>
            <a:ext cx="25391059" cy="4059936"/>
          </a:xfrm>
          <a:prstGeom prst="roundRect">
            <a:avLst>
              <a:gd name="adj" fmla="val 3243"/>
            </a:avLst>
          </a:prstGeom>
          <a:solidFill>
            <a:srgbClr val="FBFCFE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414016" y="10577779"/>
            <a:ext cx="11389766" cy="2852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88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Концентрация экономической активности</a:t>
            </a:r>
            <a:endParaRPr lang="en-US" sz="3888" dirty="0">
              <a:latin typeface="Inter" panose="02000503000000020004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2457907" y="11587277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80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10 штатов</a:t>
            </a:r>
            <a:endParaRPr lang="en-US" sz="3480" dirty="0">
              <a:latin typeface="Inter" panose="02000503000000020004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4740250" y="11455603"/>
            <a:ext cx="12947904" cy="570586"/>
          </a:xfrm>
          <a:prstGeom prst="roundRect">
            <a:avLst>
              <a:gd name="adj" fmla="val 23077"/>
            </a:avLst>
          </a:prstGeom>
          <a:solidFill>
            <a:srgbClr val="DDE7F0"/>
          </a:solidFill>
          <a:ln w="12700">
            <a:solidFill>
              <a:srgbClr val="DDE7F0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40250" y="11455603"/>
            <a:ext cx="9063533" cy="570586"/>
          </a:xfrm>
          <a:prstGeom prst="roundRect">
            <a:avLst>
              <a:gd name="adj" fmla="val 23077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7995392" y="11301984"/>
            <a:ext cx="4608576" cy="482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80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около 70% ВВП Индии</a:t>
            </a:r>
            <a:endParaRPr lang="en-US" sz="3480" dirty="0">
              <a:latin typeface="Inter" panose="02000503000000020004" pitchFamily="2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2457907" y="1250899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80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5 штатов</a:t>
            </a:r>
            <a:endParaRPr lang="en-US" sz="3480" dirty="0">
              <a:latin typeface="Inter" panose="02000503000000020004" pitchFamily="2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740250" y="12377318"/>
            <a:ext cx="12947904" cy="570586"/>
          </a:xfrm>
          <a:prstGeom prst="roundRect">
            <a:avLst>
              <a:gd name="adj" fmla="val 23077"/>
            </a:avLst>
          </a:prstGeom>
          <a:solidFill>
            <a:srgbClr val="E7F4EB"/>
          </a:solidFill>
          <a:ln w="12700">
            <a:solidFill>
              <a:srgbClr val="E7F4EB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740250" y="12377318"/>
            <a:ext cx="11258093" cy="570586"/>
          </a:xfrm>
          <a:prstGeom prst="roundRect">
            <a:avLst>
              <a:gd name="adj" fmla="val 23077"/>
            </a:avLst>
          </a:prstGeom>
          <a:solidFill>
            <a:srgbClr val="2F855A"/>
          </a:solidFill>
          <a:ln w="12700">
            <a:solidFill>
              <a:srgbClr val="2F855A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7995392" y="12223699"/>
            <a:ext cx="3950208" cy="4828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80" b="1" dirty="0">
                <a:solidFill>
                  <a:srgbClr val="2F855A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до 87% ПИИ</a:t>
            </a:r>
            <a:endParaRPr lang="en-US" sz="3480" dirty="0">
              <a:latin typeface="Inter" panose="02000503000000020004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2414016" y="13186407"/>
            <a:ext cx="23701248" cy="70225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640" i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Следствие для российских регионов: вход в Индию - это вход в конкретный штат со своей экономикой, правилами и отраслевой логикой.</a:t>
            </a:r>
            <a:endParaRPr lang="en-US" sz="2640" dirty="0">
              <a:latin typeface="Inter" panose="02000503000000020004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2C96EC7-2B61-97FC-B117-76FFAE8CC35F}"/>
              </a:ext>
            </a:extLst>
          </p:cNvPr>
          <p:cNvSpPr/>
          <p:nvPr/>
        </p:nvSpPr>
        <p:spPr>
          <a:xfrm>
            <a:off x="1565454" y="2835822"/>
            <a:ext cx="25895808" cy="13175932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82496" y="447446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04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Не вся Индия сразу: карта приоритетных штатов для </a:t>
            </a:r>
            <a:r>
              <a:rPr lang="en-US" sz="504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первого контура</a:t>
            </a:r>
            <a:r>
              <a:rPr lang="en-US" sz="504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работы</a:t>
            </a:r>
            <a:endParaRPr lang="en-US" sz="50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799539" y="3182112"/>
            <a:ext cx="13716000" cy="12618720"/>
          </a:xfrm>
          <a:prstGeom prst="roundRect">
            <a:avLst>
              <a:gd name="adj" fmla="val 104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238450" y="3686861"/>
            <a:ext cx="9686705" cy="3267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912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Карта штатов </a:t>
            </a:r>
            <a:r>
              <a:rPr lang="en-US" sz="3912" b="1" dirty="0" err="1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первого</a:t>
            </a:r>
            <a:r>
              <a:rPr lang="en-US" sz="3912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912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эшелона</a:t>
            </a:r>
            <a:endParaRPr lang="en-US" sz="3912" dirty="0">
              <a:latin typeface="Inter" panose="02000503000000020004" pitchFamily="2" charset="0"/>
            </a:endParaRPr>
          </a:p>
        </p:txBody>
      </p:sp>
      <p:pic>
        <p:nvPicPr>
          <p:cNvPr id="8" name="Image 0" descr="/mnt/data/india_blank_ma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4545" y="4389120"/>
            <a:ext cx="9039842" cy="9985248"/>
          </a:xfrm>
          <a:prstGeom prst="rect">
            <a:avLst/>
          </a:prstGeom>
        </p:spPr>
      </p:pic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ADBA6BFB-1057-C2EA-5204-E767ABC0F8D6}"/>
              </a:ext>
            </a:extLst>
          </p:cNvPr>
          <p:cNvGrpSpPr/>
          <p:nvPr/>
        </p:nvGrpSpPr>
        <p:grpSpPr>
          <a:xfrm>
            <a:off x="5701666" y="10040112"/>
            <a:ext cx="592531" cy="592531"/>
            <a:chOff x="2285198" y="4311316"/>
            <a:chExt cx="246888" cy="246888"/>
          </a:xfrm>
        </p:grpSpPr>
        <p:sp>
          <p:nvSpPr>
            <p:cNvPr id="9" name="Shape 6"/>
            <p:cNvSpPr/>
            <p:nvPr/>
          </p:nvSpPr>
          <p:spPr>
            <a:xfrm>
              <a:off x="2285198" y="4311316"/>
              <a:ext cx="246888" cy="246888"/>
            </a:xfrm>
            <a:prstGeom prst="ellipse">
              <a:avLst/>
            </a:prstGeom>
            <a:solidFill>
              <a:srgbClr val="1F4E79"/>
            </a:solidFill>
            <a:ln w="12700">
              <a:solidFill>
                <a:srgbClr val="1F4E79"/>
              </a:solidFill>
              <a:prstDash val="solid"/>
            </a:ln>
          </p:spPr>
        </p:sp>
        <p:sp>
          <p:nvSpPr>
            <p:cNvPr id="10" name="Text 7"/>
            <p:cNvSpPr/>
            <p:nvPr/>
          </p:nvSpPr>
          <p:spPr>
            <a:xfrm>
              <a:off x="2285198" y="4338748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1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sp>
        <p:nvSpPr>
          <p:cNvPr id="11" name="Shape 8"/>
          <p:cNvSpPr/>
          <p:nvPr/>
        </p:nvSpPr>
        <p:spPr>
          <a:xfrm>
            <a:off x="4037991" y="8383219"/>
            <a:ext cx="592531" cy="592531"/>
          </a:xfrm>
          <a:prstGeom prst="ellipse">
            <a:avLst/>
          </a:prstGeom>
          <a:solidFill>
            <a:srgbClr val="1F4E79"/>
          </a:solidFill>
          <a:ln w="12700">
            <a:solidFill>
              <a:srgbClr val="1F4E7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37991" y="8449056"/>
            <a:ext cx="592531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2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2</a:t>
            </a:r>
            <a:endParaRPr lang="en-US" sz="2520" dirty="0">
              <a:latin typeface="Inter" panose="02000503000000020004" pitchFamily="2" charset="0"/>
            </a:endParaRPr>
          </a:p>
        </p:txBody>
      </p: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F920092D-1FD6-240F-0BDE-D61695A21786}"/>
              </a:ext>
            </a:extLst>
          </p:cNvPr>
          <p:cNvGrpSpPr/>
          <p:nvPr/>
        </p:nvGrpSpPr>
        <p:grpSpPr>
          <a:xfrm>
            <a:off x="7048131" y="11214202"/>
            <a:ext cx="592531" cy="592531"/>
            <a:chOff x="2578608" y="5084064"/>
            <a:chExt cx="246888" cy="246888"/>
          </a:xfrm>
        </p:grpSpPr>
        <p:sp>
          <p:nvSpPr>
            <p:cNvPr id="13" name="Shape 10"/>
            <p:cNvSpPr/>
            <p:nvPr/>
          </p:nvSpPr>
          <p:spPr>
            <a:xfrm>
              <a:off x="2578608" y="5084064"/>
              <a:ext cx="246888" cy="246888"/>
            </a:xfrm>
            <a:prstGeom prst="ellipse">
              <a:avLst/>
            </a:prstGeom>
            <a:solidFill>
              <a:srgbClr val="F4A340"/>
            </a:solidFill>
            <a:ln w="12700">
              <a:solidFill>
                <a:srgbClr val="F4A340"/>
              </a:solidFill>
              <a:prstDash val="solid"/>
            </a:ln>
          </p:spPr>
        </p:sp>
        <p:sp>
          <p:nvSpPr>
            <p:cNvPr id="14" name="Text 11"/>
            <p:cNvSpPr/>
            <p:nvPr/>
          </p:nvSpPr>
          <p:spPr>
            <a:xfrm>
              <a:off x="2578608" y="5111496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ru-RU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8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40B35F8E-00CB-BD29-BAA2-24361E8976FE}"/>
              </a:ext>
            </a:extLst>
          </p:cNvPr>
          <p:cNvGrpSpPr/>
          <p:nvPr/>
        </p:nvGrpSpPr>
        <p:grpSpPr>
          <a:xfrm>
            <a:off x="6698220" y="10489997"/>
            <a:ext cx="592531" cy="592531"/>
            <a:chOff x="2157984" y="4617720"/>
            <a:chExt cx="246888" cy="246888"/>
          </a:xfrm>
        </p:grpSpPr>
        <p:sp>
          <p:nvSpPr>
            <p:cNvPr id="15" name="Shape 12"/>
            <p:cNvSpPr/>
            <p:nvPr/>
          </p:nvSpPr>
          <p:spPr>
            <a:xfrm>
              <a:off x="2157984" y="4617720"/>
              <a:ext cx="246888" cy="246888"/>
            </a:xfrm>
            <a:prstGeom prst="ellipse">
              <a:avLst/>
            </a:prstGeom>
            <a:solidFill>
              <a:srgbClr val="2F855A"/>
            </a:solidFill>
            <a:ln w="12700">
              <a:solidFill>
                <a:srgbClr val="2F855A"/>
              </a:solidFill>
              <a:prstDash val="solid"/>
            </a:ln>
          </p:spPr>
        </p:sp>
        <p:sp>
          <p:nvSpPr>
            <p:cNvPr id="16" name="Text 13"/>
            <p:cNvSpPr/>
            <p:nvPr/>
          </p:nvSpPr>
          <p:spPr>
            <a:xfrm>
              <a:off x="2157984" y="4645152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ru-RU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6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sp>
        <p:nvSpPr>
          <p:cNvPr id="17" name="Shape 14"/>
          <p:cNvSpPr/>
          <p:nvPr/>
        </p:nvSpPr>
        <p:spPr>
          <a:xfrm>
            <a:off x="5892394" y="11400739"/>
            <a:ext cx="592531" cy="592531"/>
          </a:xfrm>
          <a:prstGeom prst="ellipse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92394" y="11466576"/>
            <a:ext cx="592531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2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5</a:t>
            </a:r>
            <a:endParaRPr lang="en-US" sz="2520" dirty="0">
              <a:latin typeface="Inter" panose="02000503000000020004" pitchFamily="2" charset="0"/>
            </a:endParaRPr>
          </a:p>
        </p:txBody>
      </p: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id="{EFA136DA-42DB-8454-2594-E4473A3AAF2A}"/>
              </a:ext>
            </a:extLst>
          </p:cNvPr>
          <p:cNvGrpSpPr/>
          <p:nvPr/>
        </p:nvGrpSpPr>
        <p:grpSpPr>
          <a:xfrm>
            <a:off x="6401955" y="7033565"/>
            <a:ext cx="592531" cy="592531"/>
            <a:chOff x="2651760" y="3063240"/>
            <a:chExt cx="246888" cy="246888"/>
          </a:xfrm>
        </p:grpSpPr>
        <p:sp>
          <p:nvSpPr>
            <p:cNvPr id="19" name="Shape 16"/>
            <p:cNvSpPr/>
            <p:nvPr/>
          </p:nvSpPr>
          <p:spPr>
            <a:xfrm>
              <a:off x="2651760" y="3063240"/>
              <a:ext cx="246888" cy="246888"/>
            </a:xfrm>
            <a:prstGeom prst="ellipse">
              <a:avLst/>
            </a:prstGeom>
            <a:solidFill>
              <a:srgbClr val="1F4E79"/>
            </a:solidFill>
            <a:ln w="12700">
              <a:solidFill>
                <a:srgbClr val="102A43"/>
              </a:solidFill>
              <a:prstDash val="solid"/>
            </a:ln>
          </p:spPr>
        </p:sp>
        <p:sp>
          <p:nvSpPr>
            <p:cNvPr id="20" name="Text 17"/>
            <p:cNvSpPr/>
            <p:nvPr/>
          </p:nvSpPr>
          <p:spPr>
            <a:xfrm>
              <a:off x="2651760" y="3090672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ru-RU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4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CA2900BC-D374-63BE-D216-F0AF379946A0}"/>
              </a:ext>
            </a:extLst>
          </p:cNvPr>
          <p:cNvGrpSpPr/>
          <p:nvPr/>
        </p:nvGrpSpPr>
        <p:grpSpPr>
          <a:xfrm>
            <a:off x="7571232" y="7667549"/>
            <a:ext cx="592531" cy="592531"/>
            <a:chOff x="2697480" y="4526280"/>
            <a:chExt cx="246888" cy="246888"/>
          </a:xfrm>
        </p:grpSpPr>
        <p:sp>
          <p:nvSpPr>
            <p:cNvPr id="21" name="Shape 18"/>
            <p:cNvSpPr/>
            <p:nvPr/>
          </p:nvSpPr>
          <p:spPr>
            <a:xfrm>
              <a:off x="2697480" y="4526280"/>
              <a:ext cx="246888" cy="246888"/>
            </a:xfrm>
            <a:prstGeom prst="ellipse">
              <a:avLst/>
            </a:prstGeom>
            <a:solidFill>
              <a:srgbClr val="F4A340"/>
            </a:solidFill>
            <a:ln w="12700">
              <a:solidFill>
                <a:srgbClr val="F4A340"/>
              </a:solidFill>
              <a:prstDash val="solid"/>
            </a:ln>
          </p:spPr>
        </p:sp>
        <p:sp>
          <p:nvSpPr>
            <p:cNvPr id="22" name="Text 19"/>
            <p:cNvSpPr/>
            <p:nvPr/>
          </p:nvSpPr>
          <p:spPr>
            <a:xfrm>
              <a:off x="2697480" y="4553712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7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A9DBDCFE-C669-5309-495A-4C6BE4F8F202}"/>
              </a:ext>
            </a:extLst>
          </p:cNvPr>
          <p:cNvGrpSpPr/>
          <p:nvPr/>
        </p:nvGrpSpPr>
        <p:grpSpPr>
          <a:xfrm>
            <a:off x="6781191" y="12721133"/>
            <a:ext cx="592531" cy="592531"/>
            <a:chOff x="2331720" y="2697480"/>
            <a:chExt cx="246888" cy="246888"/>
          </a:xfrm>
        </p:grpSpPr>
        <p:sp>
          <p:nvSpPr>
            <p:cNvPr id="23" name="Shape 20"/>
            <p:cNvSpPr/>
            <p:nvPr/>
          </p:nvSpPr>
          <p:spPr>
            <a:xfrm>
              <a:off x="2331720" y="2697480"/>
              <a:ext cx="246888" cy="246888"/>
            </a:xfrm>
            <a:prstGeom prst="ellipse">
              <a:avLst/>
            </a:prstGeom>
            <a:solidFill>
              <a:srgbClr val="1F4E79"/>
            </a:solidFill>
            <a:ln w="12700">
              <a:solidFill>
                <a:srgbClr val="102A43"/>
              </a:solidFill>
              <a:prstDash val="solid"/>
            </a:ln>
          </p:spPr>
        </p:sp>
        <p:sp>
          <p:nvSpPr>
            <p:cNvPr id="24" name="Text 21"/>
            <p:cNvSpPr/>
            <p:nvPr/>
          </p:nvSpPr>
          <p:spPr>
            <a:xfrm>
              <a:off x="2331720" y="2724912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ru-RU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3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851252E1-E55C-E574-3F56-BE12790F2FD3}"/>
              </a:ext>
            </a:extLst>
          </p:cNvPr>
          <p:cNvGrpSpPr/>
          <p:nvPr/>
        </p:nvGrpSpPr>
        <p:grpSpPr>
          <a:xfrm>
            <a:off x="8386877" y="9864547"/>
            <a:ext cx="592531" cy="592531"/>
            <a:chOff x="3154680" y="4187952"/>
            <a:chExt cx="246888" cy="246888"/>
          </a:xfrm>
        </p:grpSpPr>
        <p:sp>
          <p:nvSpPr>
            <p:cNvPr id="25" name="Shape 22"/>
            <p:cNvSpPr/>
            <p:nvPr/>
          </p:nvSpPr>
          <p:spPr>
            <a:xfrm>
              <a:off x="3154680" y="4187952"/>
              <a:ext cx="246888" cy="246888"/>
            </a:xfrm>
            <a:prstGeom prst="ellipse">
              <a:avLst/>
            </a:prstGeom>
            <a:solidFill>
              <a:srgbClr val="F4A340"/>
            </a:solidFill>
            <a:ln w="12700">
              <a:solidFill>
                <a:srgbClr val="F4A340"/>
              </a:solidFill>
              <a:prstDash val="solid"/>
            </a:ln>
          </p:spPr>
        </p:sp>
        <p:sp>
          <p:nvSpPr>
            <p:cNvPr id="26" name="Text 23"/>
            <p:cNvSpPr/>
            <p:nvPr/>
          </p:nvSpPr>
          <p:spPr>
            <a:xfrm>
              <a:off x="3154680" y="4215384"/>
              <a:ext cx="246888" cy="14630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2520" b="1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9</a:t>
              </a:r>
              <a:endParaRPr lang="en-US" sz="2520" dirty="0">
                <a:latin typeface="Inter" panose="02000503000000020004" pitchFamily="2" charset="0"/>
              </a:endParaRPr>
            </a:p>
          </p:txBody>
        </p:sp>
      </p:grpSp>
      <p:sp>
        <p:nvSpPr>
          <p:cNvPr id="27" name="Shape 24"/>
          <p:cNvSpPr/>
          <p:nvPr/>
        </p:nvSpPr>
        <p:spPr>
          <a:xfrm>
            <a:off x="8931859" y="9041587"/>
            <a:ext cx="592531" cy="592531"/>
          </a:xfrm>
          <a:prstGeom prst="ellipse">
            <a:avLst/>
          </a:prstGeom>
          <a:solidFill>
            <a:srgbClr val="F4A340"/>
          </a:solidFill>
          <a:ln w="12700">
            <a:solidFill>
              <a:srgbClr val="F4A340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931859" y="9107424"/>
            <a:ext cx="592531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52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10</a:t>
            </a:r>
            <a:endParaRPr lang="en-US" sz="2520" dirty="0">
              <a:latin typeface="Inter" panose="02000503000000020004" pitchFamily="2" charset="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16078745" y="3182112"/>
            <a:ext cx="11236147" cy="12618720"/>
          </a:xfrm>
          <a:prstGeom prst="roundRect">
            <a:avLst>
              <a:gd name="adj" fmla="val 117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Text 27"/>
          <p:cNvSpPr/>
          <p:nvPr/>
        </p:nvSpPr>
        <p:spPr>
          <a:xfrm>
            <a:off x="16590874" y="3642970"/>
            <a:ext cx="636422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912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Штаты первого эшелона</a:t>
            </a:r>
            <a:endParaRPr lang="en-US" sz="3912" dirty="0">
              <a:latin typeface="Inter" panose="02000503000000020004" pitchFamily="2" charset="0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16590874" y="4389120"/>
            <a:ext cx="4169664" cy="746150"/>
          </a:xfrm>
          <a:prstGeom prst="roundRect">
            <a:avLst>
              <a:gd name="adj" fmla="val 17647"/>
            </a:avLst>
          </a:prstGeom>
          <a:solidFill>
            <a:srgbClr val="1F4E79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6810330" y="4542739"/>
            <a:ext cx="3730752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ru-RU" sz="288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Производство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16590874" y="5310835"/>
            <a:ext cx="4279392" cy="23042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Махараштра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Гуджарат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Тамилнад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Харьяна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34" name="Text 31"/>
          <p:cNvSpPr/>
          <p:nvPr/>
        </p:nvSpPr>
        <p:spPr>
          <a:xfrm>
            <a:off x="21067776" y="5310835"/>
            <a:ext cx="5157216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</a:t>
            </a:r>
            <a:r>
              <a:rPr lang="en-US" sz="312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роизводство</a:t>
            </a:r>
            <a:r>
              <a:rPr lang="en-US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химия, автокомпоненты, крупные инвестпроекты</a:t>
            </a:r>
            <a:endParaRPr lang="en-US" sz="3120" dirty="0">
              <a:latin typeface="Inter" panose="02000503000000020004" pitchFamily="2" charset="0"/>
            </a:endParaRPr>
          </a:p>
        </p:txBody>
      </p:sp>
      <p:sp>
        <p:nvSpPr>
          <p:cNvPr id="35" name="Shape 32"/>
          <p:cNvSpPr/>
          <p:nvPr/>
        </p:nvSpPr>
        <p:spPr>
          <a:xfrm>
            <a:off x="16590874" y="8103723"/>
            <a:ext cx="4169664" cy="746150"/>
          </a:xfrm>
          <a:prstGeom prst="roundRect">
            <a:avLst>
              <a:gd name="adj" fmla="val 17647"/>
            </a:avLst>
          </a:prstGeom>
          <a:solidFill>
            <a:srgbClr val="2F855A"/>
          </a:solidFill>
          <a:ln w="12700">
            <a:solidFill>
              <a:srgbClr val="2F855A">
                <a:alpha val="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6810330" y="8257342"/>
            <a:ext cx="3730752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8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Технологии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16590874" y="9013846"/>
            <a:ext cx="427939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Карнатака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Тел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е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нгана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38" name="Text 35"/>
          <p:cNvSpPr/>
          <p:nvPr/>
        </p:nvSpPr>
        <p:spPr>
          <a:xfrm>
            <a:off x="21067776" y="8964984"/>
            <a:ext cx="5157216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ИТ, цифровая среда, стартапы, </a:t>
            </a:r>
            <a:r>
              <a:rPr lang="ru-RU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НИОКР</a:t>
            </a:r>
            <a:endParaRPr lang="en-US" sz="3120" dirty="0">
              <a:latin typeface="Inter" panose="02000503000000020004" pitchFamily="2" charset="0"/>
            </a:endParaRPr>
          </a:p>
        </p:txBody>
      </p:sp>
      <p:sp>
        <p:nvSpPr>
          <p:cNvPr id="39" name="Shape 36"/>
          <p:cNvSpPr/>
          <p:nvPr/>
        </p:nvSpPr>
        <p:spPr>
          <a:xfrm>
            <a:off x="16590874" y="10709453"/>
            <a:ext cx="4389120" cy="746150"/>
          </a:xfrm>
          <a:prstGeom prst="roundRect">
            <a:avLst>
              <a:gd name="adj" fmla="val 17647"/>
            </a:avLst>
          </a:prstGeom>
          <a:solidFill>
            <a:srgbClr val="F4A340"/>
          </a:solidFill>
          <a:ln w="12700">
            <a:solidFill>
              <a:srgbClr val="F4A340">
                <a:alpha val="0"/>
              </a:srgbClr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16810330" y="10863072"/>
            <a:ext cx="3950208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8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Рынок и логистика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16590874" y="11631168"/>
            <a:ext cx="4279392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Уттар-Прадеш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Андхра-Прадеш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Одиша</a:t>
            </a:r>
            <a:r>
              <a:rPr lang="en-US" sz="3600" dirty="0">
                <a:solidFill>
                  <a:srgbClr val="00000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
</a:t>
            </a:r>
            <a:r>
              <a:rPr lang="en-US" sz="3600" b="1" dirty="0">
                <a:solidFill>
                  <a:srgbClr val="F4A340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• </a:t>
            </a:r>
            <a:r>
              <a:rPr lang="en-US" sz="360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Зап</a:t>
            </a:r>
            <a:r>
              <a:rPr lang="ru-RU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.</a:t>
            </a:r>
            <a:r>
              <a:rPr lang="en-US" sz="360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Бенгалия</a:t>
            </a:r>
            <a:endParaRPr lang="en-US" sz="3600" dirty="0">
              <a:latin typeface="Inter" panose="02000503000000020004" pitchFamily="2" charset="0"/>
            </a:endParaRPr>
          </a:p>
        </p:txBody>
      </p:sp>
      <p:sp>
        <p:nvSpPr>
          <p:cNvPr id="42" name="Text 39"/>
          <p:cNvSpPr/>
          <p:nvPr/>
        </p:nvSpPr>
        <p:spPr>
          <a:xfrm>
            <a:off x="21067776" y="11631168"/>
            <a:ext cx="5157216" cy="1755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Б</a:t>
            </a:r>
            <a:r>
              <a:rPr lang="en-US" sz="312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ольшой</a:t>
            </a:r>
            <a:r>
              <a:rPr lang="en-US" sz="312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внутренний рынок, порты, восточный и южный логистические узлы</a:t>
            </a:r>
            <a:endParaRPr lang="en-US" sz="3120" dirty="0">
              <a:latin typeface="Inter" panose="02000503000000020004" pitchFamily="2" charset="0"/>
            </a:endParaRPr>
          </a:p>
        </p:txBody>
      </p:sp>
      <p:sp>
        <p:nvSpPr>
          <p:cNvPr id="43" name="Text 40"/>
          <p:cNvSpPr/>
          <p:nvPr/>
        </p:nvSpPr>
        <p:spPr>
          <a:xfrm>
            <a:off x="16590874" y="14242695"/>
            <a:ext cx="94366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0000" lnSpcReduction="20000"/>
          </a:bodyPr>
          <a:lstStyle/>
          <a:p>
            <a:r>
              <a:rPr lang="en-US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Практический вывод: </a:t>
            </a:r>
            <a:r>
              <a:rPr lang="en-US" sz="3432" b="1" dirty="0" err="1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начинать</a:t>
            </a:r>
            <a:r>
              <a:rPr lang="en-US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ru-RU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необходимо</a:t>
            </a:r>
            <a:br>
              <a:rPr lang="ru-RU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 ограниченного круга наиболее релевантных </a:t>
            </a:r>
            <a:r>
              <a:rPr lang="en-US" sz="3432" b="1" dirty="0" err="1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штатов</a:t>
            </a:r>
            <a:r>
              <a:rPr lang="en-US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</a:t>
            </a:r>
            <a:br>
              <a:rPr lang="ru-RU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432" b="1" dirty="0">
                <a:solidFill>
                  <a:srgbClr val="1F4E79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 не с «Индии в целом».</a:t>
            </a:r>
            <a:endParaRPr lang="en-US" sz="3432" dirty="0">
              <a:latin typeface="Inter" panose="02000503000000020004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1C196BF5-CFC3-0895-F08B-A9D130363D39}"/>
              </a:ext>
            </a:extLst>
          </p:cNvPr>
          <p:cNvSpPr/>
          <p:nvPr/>
        </p:nvSpPr>
        <p:spPr>
          <a:xfrm>
            <a:off x="745770" y="2663324"/>
            <a:ext cx="27905430" cy="13567276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34947" y="542697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Как выбрать </a:t>
            </a:r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«свой»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индийский штат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170432" y="2962656"/>
            <a:ext cx="26876045" cy="13123469"/>
          </a:xfrm>
          <a:prstGeom prst="roundRect">
            <a:avLst>
              <a:gd name="adj" fmla="val 100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10DC1454-8361-AD68-7DF1-D06D6EE2AE34}"/>
              </a:ext>
            </a:extLst>
          </p:cNvPr>
          <p:cNvGrpSpPr/>
          <p:nvPr/>
        </p:nvGrpSpPr>
        <p:grpSpPr>
          <a:xfrm>
            <a:off x="1503273" y="3577133"/>
            <a:ext cx="26246938" cy="10402214"/>
            <a:chOff x="768096" y="1554480"/>
            <a:chExt cx="10936224" cy="4334256"/>
          </a:xfrm>
        </p:grpSpPr>
        <p:grpSp>
          <p:nvGrpSpPr>
            <p:cNvPr id="56" name="Группа 55">
              <a:extLst>
                <a:ext uri="{FF2B5EF4-FFF2-40B4-BE49-F238E27FC236}">
                  <a16:creationId xmlns:a16="http://schemas.microsoft.com/office/drawing/2014/main" id="{89ED0B1F-5B61-D313-8031-2AA7DD179649}"/>
                </a:ext>
              </a:extLst>
            </p:cNvPr>
            <p:cNvGrpSpPr/>
            <p:nvPr/>
          </p:nvGrpSpPr>
          <p:grpSpPr>
            <a:xfrm>
              <a:off x="768096" y="1554480"/>
              <a:ext cx="2185416" cy="4334256"/>
              <a:chOff x="768096" y="1554480"/>
              <a:chExt cx="2185416" cy="4334256"/>
            </a:xfrm>
          </p:grpSpPr>
          <p:sp>
            <p:nvSpPr>
              <p:cNvPr id="7" name="Shape 5"/>
              <p:cNvSpPr/>
              <p:nvPr/>
            </p:nvSpPr>
            <p:spPr>
              <a:xfrm>
                <a:off x="768096" y="1554480"/>
                <a:ext cx="2185416" cy="530352"/>
              </a:xfrm>
              <a:prstGeom prst="rect">
                <a:avLst/>
              </a:prstGeom>
              <a:solidFill>
                <a:srgbClr val="D9EAF7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8" name="Text 6"/>
              <p:cNvSpPr/>
              <p:nvPr/>
            </p:nvSpPr>
            <p:spPr>
              <a:xfrm>
                <a:off x="859536" y="1673352"/>
                <a:ext cx="2002536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Профиль региона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России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</p:txBody>
          </p:sp>
          <p:sp>
            <p:nvSpPr>
              <p:cNvPr id="15" name="Shape 13"/>
              <p:cNvSpPr/>
              <p:nvPr/>
            </p:nvSpPr>
            <p:spPr>
              <a:xfrm>
                <a:off x="768096" y="2084832"/>
                <a:ext cx="21854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16" name="Text 14"/>
              <p:cNvSpPr/>
              <p:nvPr/>
            </p:nvSpPr>
            <p:spPr>
              <a:xfrm>
                <a:off x="859536" y="2176272"/>
                <a:ext cx="20025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Промышленный</a:t>
                </a:r>
                <a:endParaRPr lang="en-US" sz="3384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регион</a:t>
                </a:r>
                <a:endParaRPr lang="en-US" sz="3384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</p:txBody>
          </p:sp>
          <p:sp>
            <p:nvSpPr>
              <p:cNvPr id="23" name="Shape 21"/>
              <p:cNvSpPr/>
              <p:nvPr/>
            </p:nvSpPr>
            <p:spPr>
              <a:xfrm>
                <a:off x="768096" y="2834640"/>
                <a:ext cx="2185416" cy="749808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24" name="Text 22"/>
              <p:cNvSpPr/>
              <p:nvPr/>
            </p:nvSpPr>
            <p:spPr>
              <a:xfrm>
                <a:off x="859536" y="2926080"/>
                <a:ext cx="20025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Химия / фарма /</a:t>
                </a:r>
                <a:endParaRPr lang="en-US" sz="3384" dirty="0">
                  <a:latin typeface="Inter" panose="02000503000000020004" pitchFamily="2" charset="0"/>
                </a:endParaRPr>
              </a:p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медизделия</a:t>
                </a:r>
                <a:endParaRPr lang="en-US" sz="3384" dirty="0">
                  <a:latin typeface="Inter" panose="02000503000000020004" pitchFamily="2" charset="0"/>
                </a:endParaRPr>
              </a:p>
            </p:txBody>
          </p:sp>
          <p:sp>
            <p:nvSpPr>
              <p:cNvPr id="31" name="Shape 29"/>
              <p:cNvSpPr/>
              <p:nvPr/>
            </p:nvSpPr>
            <p:spPr>
              <a:xfrm>
                <a:off x="768096" y="3584448"/>
                <a:ext cx="21854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32" name="Text 30"/>
              <p:cNvSpPr/>
              <p:nvPr/>
            </p:nvSpPr>
            <p:spPr>
              <a:xfrm>
                <a:off x="859536" y="3675888"/>
                <a:ext cx="20025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АПК / переработка /</a:t>
                </a:r>
                <a:endParaRPr lang="en-US" sz="3384" dirty="0">
                  <a:latin typeface="Inter" panose="02000503000000020004" pitchFamily="2" charset="0"/>
                </a:endParaRPr>
              </a:p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продовольствие</a:t>
                </a:r>
                <a:endParaRPr lang="en-US" sz="3384" dirty="0">
                  <a:latin typeface="Inter" panose="02000503000000020004" pitchFamily="2" charset="0"/>
                </a:endParaRPr>
              </a:p>
            </p:txBody>
          </p:sp>
          <p:sp>
            <p:nvSpPr>
              <p:cNvPr id="39" name="Shape 37"/>
              <p:cNvSpPr/>
              <p:nvPr/>
            </p:nvSpPr>
            <p:spPr>
              <a:xfrm>
                <a:off x="768096" y="4334256"/>
                <a:ext cx="2185416" cy="804672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40" name="Text 38"/>
              <p:cNvSpPr/>
              <p:nvPr/>
            </p:nvSpPr>
            <p:spPr>
              <a:xfrm>
                <a:off x="859536" y="4425696"/>
                <a:ext cx="2002536" cy="6400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ИТ / цифровизация /</a:t>
                </a:r>
                <a:endParaRPr lang="en-US" sz="3384" dirty="0">
                  <a:latin typeface="Inter" panose="02000503000000020004" pitchFamily="2" charset="0"/>
                </a:endParaRPr>
              </a:p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технопарки</a:t>
                </a:r>
                <a:endParaRPr lang="en-US" sz="3384" dirty="0">
                  <a:latin typeface="Inter" panose="02000503000000020004" pitchFamily="2" charset="0"/>
                </a:endParaRPr>
              </a:p>
            </p:txBody>
          </p:sp>
          <p:sp>
            <p:nvSpPr>
              <p:cNvPr id="47" name="Shape 45"/>
              <p:cNvSpPr/>
              <p:nvPr/>
            </p:nvSpPr>
            <p:spPr>
              <a:xfrm>
                <a:off x="768096" y="5138928"/>
                <a:ext cx="21854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48" name="Text 46"/>
              <p:cNvSpPr/>
              <p:nvPr/>
            </p:nvSpPr>
            <p:spPr>
              <a:xfrm>
                <a:off x="859536" y="5230368"/>
                <a:ext cx="20025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Логистика / порты /</a:t>
                </a:r>
                <a:endParaRPr lang="en-US" sz="3384" dirty="0">
                  <a:latin typeface="Inter" panose="02000503000000020004" pitchFamily="2" charset="0"/>
                </a:endParaRPr>
              </a:p>
              <a:p>
                <a:r>
                  <a:rPr lang="en-US" sz="3384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внешняя торговля</a:t>
                </a:r>
                <a:endParaRPr lang="en-US" sz="3384" dirty="0">
                  <a:latin typeface="Inter" panose="02000503000000020004" pitchFamily="2" charset="0"/>
                </a:endParaRPr>
              </a:p>
            </p:txBody>
          </p:sp>
        </p:grpSp>
        <p:grpSp>
          <p:nvGrpSpPr>
            <p:cNvPr id="57" name="Группа 56">
              <a:extLst>
                <a:ext uri="{FF2B5EF4-FFF2-40B4-BE49-F238E27FC236}">
                  <a16:creationId xmlns:a16="http://schemas.microsoft.com/office/drawing/2014/main" id="{AFFABDE5-ED9F-CE1B-E141-6C62A5B3BB37}"/>
                </a:ext>
              </a:extLst>
            </p:cNvPr>
            <p:cNvGrpSpPr/>
            <p:nvPr/>
          </p:nvGrpSpPr>
          <p:grpSpPr>
            <a:xfrm>
              <a:off x="2990088" y="1554480"/>
              <a:ext cx="2642616" cy="4334256"/>
              <a:chOff x="2990088" y="1554480"/>
              <a:chExt cx="2642616" cy="4334256"/>
            </a:xfrm>
          </p:grpSpPr>
          <p:sp>
            <p:nvSpPr>
              <p:cNvPr id="9" name="Shape 7"/>
              <p:cNvSpPr/>
              <p:nvPr/>
            </p:nvSpPr>
            <p:spPr>
              <a:xfrm>
                <a:off x="2990088" y="1554480"/>
                <a:ext cx="2642616" cy="530352"/>
              </a:xfrm>
              <a:prstGeom prst="rect">
                <a:avLst/>
              </a:prstGeom>
              <a:solidFill>
                <a:srgbClr val="D9EAF7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10" name="Text 8"/>
              <p:cNvSpPr/>
              <p:nvPr/>
            </p:nvSpPr>
            <p:spPr>
              <a:xfrm>
                <a:off x="3081528" y="1673352"/>
                <a:ext cx="2459736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Подходящие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штаты Индии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</p:txBody>
          </p:sp>
          <p:sp>
            <p:nvSpPr>
              <p:cNvPr id="17" name="Shape 15"/>
              <p:cNvSpPr/>
              <p:nvPr/>
            </p:nvSpPr>
            <p:spPr>
              <a:xfrm>
                <a:off x="2990088" y="2084832"/>
                <a:ext cx="26426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18" name="Text 16"/>
              <p:cNvSpPr/>
              <p:nvPr/>
            </p:nvSpPr>
            <p:spPr>
              <a:xfrm>
                <a:off x="3081528" y="2176272"/>
                <a:ext cx="24597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fontScale="85000" lnSpcReduction="2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Тамилнад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Харьяна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Махараштра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Гуджарат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25" name="Shape 23"/>
              <p:cNvSpPr/>
              <p:nvPr/>
            </p:nvSpPr>
            <p:spPr>
              <a:xfrm>
                <a:off x="2990088" y="2834640"/>
                <a:ext cx="2642616" cy="749808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  <p:txBody>
              <a:bodyPr/>
              <a:lstStyle/>
              <a:p>
                <a:endParaRPr lang="ru-RU" sz="6828" dirty="0"/>
              </a:p>
            </p:txBody>
          </p:sp>
          <p:sp>
            <p:nvSpPr>
              <p:cNvPr id="26" name="Text 24"/>
              <p:cNvSpPr/>
              <p:nvPr/>
            </p:nvSpPr>
            <p:spPr>
              <a:xfrm>
                <a:off x="3081528" y="2926080"/>
                <a:ext cx="24597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Гуджарат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Телангана</a:t>
                </a:r>
                <a:endParaRPr lang="en-US" sz="3216">
                  <a:latin typeface="Inter" panose="02000503000000020004" pitchFamily="2" charset="0"/>
                </a:endParaRPr>
              </a:p>
              <a:p>
                <a:r>
                  <a:rPr lang="en-US" sz="3216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Махараштра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33" name="Shape 31"/>
              <p:cNvSpPr/>
              <p:nvPr/>
            </p:nvSpPr>
            <p:spPr>
              <a:xfrm>
                <a:off x="2990088" y="3584448"/>
                <a:ext cx="26426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34" name="Text 32"/>
              <p:cNvSpPr/>
              <p:nvPr/>
            </p:nvSpPr>
            <p:spPr>
              <a:xfrm>
                <a:off x="3081528" y="3675888"/>
                <a:ext cx="24597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Уттар-Прадеш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Пенджаб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Андхра-Прадеш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41" name="Shape 39"/>
              <p:cNvSpPr/>
              <p:nvPr/>
            </p:nvSpPr>
            <p:spPr>
              <a:xfrm>
                <a:off x="2990088" y="4334256"/>
                <a:ext cx="2642616" cy="804672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42" name="Text 40"/>
              <p:cNvSpPr/>
              <p:nvPr/>
            </p:nvSpPr>
            <p:spPr>
              <a:xfrm>
                <a:off x="3081528" y="4425696"/>
                <a:ext cx="2459736" cy="6400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Карнатака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Телангана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Нарьяна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49" name="Shape 47"/>
              <p:cNvSpPr/>
              <p:nvPr/>
            </p:nvSpPr>
            <p:spPr>
              <a:xfrm>
                <a:off x="2990088" y="5138928"/>
                <a:ext cx="2642616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50" name="Text 48"/>
              <p:cNvSpPr/>
              <p:nvPr/>
            </p:nvSpPr>
            <p:spPr>
              <a:xfrm>
                <a:off x="3081528" y="5230368"/>
                <a:ext cx="2459736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Гуджарат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Андхра-Прадеш</a:t>
                </a:r>
                <a:endParaRPr lang="en-US" sz="3216" dirty="0">
                  <a:latin typeface="Inter" panose="02000503000000020004" pitchFamily="2" charset="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Западная Бенгалия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</p:grp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1707AB05-391C-9B5C-E9F1-4DA37D2EFCDA}"/>
                </a:ext>
              </a:extLst>
            </p:cNvPr>
            <p:cNvGrpSpPr/>
            <p:nvPr/>
          </p:nvGrpSpPr>
          <p:grpSpPr>
            <a:xfrm>
              <a:off x="5641848" y="1554480"/>
              <a:ext cx="2798064" cy="4334256"/>
              <a:chOff x="5641848" y="1554480"/>
              <a:chExt cx="2798064" cy="4334256"/>
            </a:xfrm>
          </p:grpSpPr>
          <p:sp>
            <p:nvSpPr>
              <p:cNvPr id="11" name="Shape 9"/>
              <p:cNvSpPr/>
              <p:nvPr/>
            </p:nvSpPr>
            <p:spPr>
              <a:xfrm>
                <a:off x="5641848" y="1554480"/>
                <a:ext cx="2770632" cy="530352"/>
              </a:xfrm>
              <a:prstGeom prst="rect">
                <a:avLst/>
              </a:prstGeom>
              <a:solidFill>
                <a:srgbClr val="D9EAF7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12" name="Text 10"/>
              <p:cNvSpPr/>
              <p:nvPr/>
            </p:nvSpPr>
            <p:spPr>
              <a:xfrm>
                <a:off x="5760720" y="1673352"/>
                <a:ext cx="2587752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Почему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именно они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</p:txBody>
          </p:sp>
          <p:sp>
            <p:nvSpPr>
              <p:cNvPr id="19" name="Shape 17"/>
              <p:cNvSpPr/>
              <p:nvPr/>
            </p:nvSpPr>
            <p:spPr>
              <a:xfrm>
                <a:off x="5669280" y="2084832"/>
                <a:ext cx="27706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20" name="Text 18"/>
              <p:cNvSpPr/>
              <p:nvPr/>
            </p:nvSpPr>
            <p:spPr>
              <a:xfrm>
                <a:off x="5760720" y="2176272"/>
                <a:ext cx="25877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мощная производственная база, индустриальные парки, развитые цепочки поставок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27" name="Shape 25"/>
              <p:cNvSpPr/>
              <p:nvPr/>
            </p:nvSpPr>
            <p:spPr>
              <a:xfrm>
                <a:off x="5669280" y="2834640"/>
                <a:ext cx="2770632" cy="749808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28" name="Text 26"/>
              <p:cNvSpPr/>
              <p:nvPr/>
            </p:nvSpPr>
            <p:spPr>
              <a:xfrm>
                <a:off x="5760720" y="2926080"/>
                <a:ext cx="25877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сильные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химические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фарм</a:t>
                </a:r>
                <a: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.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кластеры,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экспортная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инфраструктура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35" name="Shape 33"/>
              <p:cNvSpPr/>
              <p:nvPr/>
            </p:nvSpPr>
            <p:spPr>
              <a:xfrm>
                <a:off x="5669280" y="3584448"/>
                <a:ext cx="27706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36" name="Text 34"/>
              <p:cNvSpPr/>
              <p:nvPr/>
            </p:nvSpPr>
            <p:spPr>
              <a:xfrm>
                <a:off x="5760720" y="3675888"/>
                <a:ext cx="25877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большая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сырьевая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база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каналы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переработки</a:t>
                </a:r>
                <a: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,</a:t>
                </a:r>
              </a:p>
              <a:p>
                <a: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 также сбыта</a:t>
                </a:r>
                <a:endParaRPr lang="en-US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</p:txBody>
          </p:sp>
          <p:sp>
            <p:nvSpPr>
              <p:cNvPr id="43" name="Shape 41"/>
              <p:cNvSpPr/>
              <p:nvPr/>
            </p:nvSpPr>
            <p:spPr>
              <a:xfrm>
                <a:off x="5669280" y="4334256"/>
                <a:ext cx="2770632" cy="804672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44" name="Text 42"/>
              <p:cNvSpPr/>
              <p:nvPr/>
            </p:nvSpPr>
            <p:spPr>
              <a:xfrm>
                <a:off x="5760720" y="4425696"/>
                <a:ext cx="2587752" cy="6400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сильные экосистемы ИТ,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цифровых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сервисов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стартапов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51" name="Shape 49"/>
              <p:cNvSpPr/>
              <p:nvPr/>
            </p:nvSpPr>
            <p:spPr>
              <a:xfrm>
                <a:off x="5669280" y="5138928"/>
                <a:ext cx="27706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52" name="Text 50"/>
              <p:cNvSpPr/>
              <p:nvPr/>
            </p:nvSpPr>
            <p:spPr>
              <a:xfrm>
                <a:off x="5760720" y="5230368"/>
                <a:ext cx="25877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доступ к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портам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международным маршрутам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</p:grpSp>
        <p:grpSp>
          <p:nvGrpSpPr>
            <p:cNvPr id="59" name="Группа 58">
              <a:extLst>
                <a:ext uri="{FF2B5EF4-FFF2-40B4-BE49-F238E27FC236}">
                  <a16:creationId xmlns:a16="http://schemas.microsoft.com/office/drawing/2014/main" id="{40A5C2A8-6252-F9E3-D807-DFA16CD7A95C}"/>
                </a:ext>
              </a:extLst>
            </p:cNvPr>
            <p:cNvGrpSpPr/>
            <p:nvPr/>
          </p:nvGrpSpPr>
          <p:grpSpPr>
            <a:xfrm>
              <a:off x="8476488" y="1554480"/>
              <a:ext cx="3227832" cy="4334256"/>
              <a:chOff x="8476488" y="1554480"/>
              <a:chExt cx="3227832" cy="4334256"/>
            </a:xfrm>
          </p:grpSpPr>
          <p:sp>
            <p:nvSpPr>
              <p:cNvPr id="13" name="Shape 11"/>
              <p:cNvSpPr/>
              <p:nvPr/>
            </p:nvSpPr>
            <p:spPr>
              <a:xfrm>
                <a:off x="8476488" y="1554480"/>
                <a:ext cx="3227832" cy="530352"/>
              </a:xfrm>
              <a:prstGeom prst="rect">
                <a:avLst/>
              </a:prstGeom>
              <a:solidFill>
                <a:srgbClr val="D9EAF7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14" name="Text 12"/>
              <p:cNvSpPr/>
              <p:nvPr/>
            </p:nvSpPr>
            <p:spPr>
              <a:xfrm>
                <a:off x="8567928" y="1673352"/>
                <a:ext cx="3044952" cy="25603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Возможный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  <a:p>
                <a:r>
                  <a:rPr lang="en-US" sz="3600" b="1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формат проекта</a:t>
                </a:r>
                <a:endParaRPr lang="en-US" sz="3600" dirty="0">
                  <a:solidFill>
                    <a:srgbClr val="2D3748"/>
                  </a:solidFill>
                  <a:latin typeface="Inter" panose="02000503000000020004" pitchFamily="2" charset="0"/>
                </a:endParaRPr>
              </a:p>
            </p:txBody>
          </p:sp>
          <p:sp>
            <p:nvSpPr>
              <p:cNvPr id="21" name="Shape 19"/>
              <p:cNvSpPr/>
              <p:nvPr/>
            </p:nvSpPr>
            <p:spPr>
              <a:xfrm>
                <a:off x="8476488" y="2084832"/>
                <a:ext cx="32278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22" name="Text 20"/>
              <p:cNvSpPr/>
              <p:nvPr/>
            </p:nvSpPr>
            <p:spPr>
              <a:xfrm>
                <a:off x="8567928" y="2176272"/>
                <a:ext cx="30449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локализация, </a:t>
                </a:r>
                <a: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СП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контрактное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производство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, поставки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компонентов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29" name="Shape 27"/>
              <p:cNvSpPr/>
              <p:nvPr/>
            </p:nvSpPr>
            <p:spPr>
              <a:xfrm>
                <a:off x="8476488" y="2834640"/>
                <a:ext cx="3227832" cy="749808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30" name="Text 28"/>
              <p:cNvSpPr/>
              <p:nvPr/>
            </p:nvSpPr>
            <p:spPr>
              <a:xfrm>
                <a:off x="8567928" y="2926080"/>
                <a:ext cx="30449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контрактное производство, НИОКР,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поставки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субстанций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оборудования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37" name="Shape 35"/>
              <p:cNvSpPr/>
              <p:nvPr/>
            </p:nvSpPr>
            <p:spPr>
              <a:xfrm>
                <a:off x="8476488" y="3584448"/>
                <a:ext cx="32278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38" name="Text 36"/>
              <p:cNvSpPr/>
              <p:nvPr/>
            </p:nvSpPr>
            <p:spPr>
              <a:xfrm>
                <a:off x="8567928" y="3675888"/>
                <a:ext cx="30449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 lnSpcReduction="10000"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экспорт, переработка, агротехнологии,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кооперация</a:t>
                </a:r>
                <a:endParaRPr lang="ru-RU" sz="3216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endParaRPr>
              </a:p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 ассоциациями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45" name="Shape 43"/>
              <p:cNvSpPr/>
              <p:nvPr/>
            </p:nvSpPr>
            <p:spPr>
              <a:xfrm>
                <a:off x="8476488" y="4334256"/>
                <a:ext cx="3227832" cy="804672"/>
              </a:xfrm>
              <a:prstGeom prst="rect">
                <a:avLst/>
              </a:prstGeom>
              <a:solidFill>
                <a:srgbClr val="FBFCFE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46" name="Text 44"/>
              <p:cNvSpPr/>
              <p:nvPr/>
            </p:nvSpPr>
            <p:spPr>
              <a:xfrm>
                <a:off x="8567928" y="4425696"/>
                <a:ext cx="3044952" cy="64008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центры</a:t>
                </a: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разработки, </a:t>
                </a:r>
                <a:r>
                  <a:rPr lang="en-US" sz="3216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GovTech</a:t>
                </a:r>
                <a:br>
                  <a:rPr lang="ru-RU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</a:br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 промышленные цифровые решения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  <p:sp>
            <p:nvSpPr>
              <p:cNvPr id="53" name="Shape 51"/>
              <p:cNvSpPr/>
              <p:nvPr/>
            </p:nvSpPr>
            <p:spPr>
              <a:xfrm>
                <a:off x="8476488" y="5138928"/>
                <a:ext cx="3227832" cy="7498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9E2EC"/>
                </a:solidFill>
                <a:prstDash val="solid"/>
              </a:ln>
            </p:spPr>
          </p:sp>
          <p:sp>
            <p:nvSpPr>
              <p:cNvPr id="54" name="Text 52"/>
              <p:cNvSpPr/>
              <p:nvPr/>
            </p:nvSpPr>
            <p:spPr>
              <a:xfrm>
                <a:off x="8567928" y="5230368"/>
                <a:ext cx="3044952" cy="58521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3216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торговые хабы, логистические цепочки, дистрибуция</a:t>
                </a:r>
                <a:endParaRPr lang="en-US" sz="3216" dirty="0">
                  <a:latin typeface="Inter" panose="02000503000000020004" pitchFamily="2" charset="0"/>
                </a:endParaRPr>
              </a:p>
            </p:txBody>
          </p:sp>
        </p:grpSp>
      </p:grpSp>
      <p:sp>
        <p:nvSpPr>
          <p:cNvPr id="55" name="Text 53"/>
          <p:cNvSpPr/>
          <p:nvPr/>
        </p:nvSpPr>
        <p:spPr>
          <a:xfrm>
            <a:off x="1755648" y="14781276"/>
            <a:ext cx="25222810" cy="5705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480" b="1" dirty="0" err="1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Логика</a:t>
            </a:r>
            <a:r>
              <a:rPr lang="en-US" sz="348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480" b="1" dirty="0" err="1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выбора</a:t>
            </a:r>
            <a:r>
              <a:rPr lang="en-US" sz="348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: от профиля региона России - к релевантному штату Индии - к конкретной </a:t>
            </a:r>
            <a:r>
              <a:rPr lang="en-US" sz="3480" b="1" dirty="0" err="1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модели</a:t>
            </a:r>
            <a:r>
              <a:rPr lang="en-US" sz="348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480" b="1" dirty="0" err="1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кооперации</a:t>
            </a:r>
            <a:endParaRPr lang="en-US" sz="348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5496F5E-079C-2F57-2FF0-2F2AF1130F3F}"/>
              </a:ext>
            </a:extLst>
          </p:cNvPr>
          <p:cNvSpPr/>
          <p:nvPr/>
        </p:nvSpPr>
        <p:spPr>
          <a:xfrm>
            <a:off x="1247691" y="3436260"/>
            <a:ext cx="27327309" cy="11486748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45920" y="351129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 err="1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Пять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</a:t>
            </a:r>
            <a:r>
              <a:rPr lang="en-US" sz="5520" b="1" dirty="0" err="1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форматов</a:t>
            </a:r>
            <a:r>
              <a:rPr lang="ru-RU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сотрудничества для реализации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711757" y="3774643"/>
            <a:ext cx="4784141" cy="10863072"/>
          </a:xfrm>
          <a:prstGeom prst="roundRect">
            <a:avLst>
              <a:gd name="adj" fmla="val 275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711757" y="3774643"/>
            <a:ext cx="4784141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102A4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106778" y="4389120"/>
            <a:ext cx="1316736" cy="833933"/>
          </a:xfrm>
          <a:prstGeom prst="roundRect">
            <a:avLst>
              <a:gd name="adj" fmla="val 26316"/>
            </a:avLst>
          </a:prstGeom>
          <a:solidFill>
            <a:srgbClr val="EAF2FB"/>
          </a:solidFill>
          <a:ln w="12700">
            <a:solidFill>
              <a:srgbClr val="EAF2FB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06778" y="4586631"/>
            <a:ext cx="131673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2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01</a:t>
            </a:r>
            <a:endParaRPr lang="en-US" sz="312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106778" y="5661965"/>
            <a:ext cx="3994099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Экспорт</a:t>
            </a:r>
            <a:endParaRPr lang="en-US" sz="3648" dirty="0">
              <a:latin typeface="Inter" panose="02000503000000020004" pitchFamily="2" charset="0"/>
            </a:endParaRPr>
          </a:p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 штат / через штат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106778" y="7724851"/>
            <a:ext cx="3994099" cy="33357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поставка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товаров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и услуг в конкретный регион Индии</a:t>
            </a:r>
            <a:endParaRPr lang="en-US" sz="3168" dirty="0">
              <a:latin typeface="Inter" panose="02000503000000020004" pitchFamily="2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066483" y="3774643"/>
            <a:ext cx="4784141" cy="10863072"/>
          </a:xfrm>
          <a:prstGeom prst="roundRect">
            <a:avLst>
              <a:gd name="adj" fmla="val 275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7066483" y="3774643"/>
            <a:ext cx="4784141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2F855A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461504" y="4389120"/>
            <a:ext cx="1316736" cy="833933"/>
          </a:xfrm>
          <a:prstGeom prst="roundRect">
            <a:avLst>
              <a:gd name="adj" fmla="val 26316"/>
            </a:avLst>
          </a:prstGeom>
          <a:solidFill>
            <a:srgbClr val="EAF2FB"/>
          </a:solidFill>
          <a:ln w="12700">
            <a:solidFill>
              <a:srgbClr val="EAF7E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61504" y="4586631"/>
            <a:ext cx="131673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2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02</a:t>
            </a:r>
            <a:endParaRPr lang="en-US" sz="312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461504" y="5661965"/>
            <a:ext cx="3994099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Импортозамещающая</a:t>
            </a:r>
            <a:endParaRPr lang="en-US" sz="3648" dirty="0">
              <a:latin typeface="Inter" panose="02000503000000020004" pitchFamily="2" charset="0"/>
            </a:endParaRPr>
          </a:p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кооперация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461504" y="7724851"/>
            <a:ext cx="3994099" cy="33357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поиск индийских поставщиков компонентов, сырья и технологий</a:t>
            </a:r>
            <a:endParaRPr lang="en-US" sz="3168" dirty="0">
              <a:latin typeface="Inter" panose="02000503000000020004" pitchFamily="2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2421210" y="3774643"/>
            <a:ext cx="4784141" cy="10863072"/>
          </a:xfrm>
          <a:prstGeom prst="roundRect">
            <a:avLst>
              <a:gd name="adj" fmla="val 275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12421210" y="3774643"/>
            <a:ext cx="4784141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B7791F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816230" y="4389120"/>
            <a:ext cx="1316736" cy="833933"/>
          </a:xfrm>
          <a:prstGeom prst="roundRect">
            <a:avLst>
              <a:gd name="adj" fmla="val 26316"/>
            </a:avLst>
          </a:prstGeom>
          <a:solidFill>
            <a:srgbClr val="EAF2FB"/>
          </a:solidFill>
          <a:ln w="12700">
            <a:solidFill>
              <a:srgbClr val="FFF3E0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2816230" y="4586631"/>
            <a:ext cx="131673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2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03</a:t>
            </a:r>
            <a:endParaRPr lang="en-US" sz="312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816231" y="5661965"/>
            <a:ext cx="3994099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Совместные производства</a:t>
            </a:r>
            <a:endParaRPr lang="en-US" sz="3648" dirty="0">
              <a:latin typeface="Inter" panose="02000503000000020004" pitchFamily="2" charset="0"/>
            </a:endParaRPr>
          </a:p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локализация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2816231" y="7724851"/>
            <a:ext cx="3994099" cy="33357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СП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</a:t>
            </a: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контрактное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производство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</a:t>
            </a: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размещение</a:t>
            </a:r>
            <a:br>
              <a:rPr lang="ru-RU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индустриальных площадках</a:t>
            </a:r>
            <a:endParaRPr lang="en-US" sz="3168" dirty="0">
              <a:latin typeface="Inter" panose="02000503000000020004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7775936" y="3774643"/>
            <a:ext cx="4784141" cy="10863072"/>
          </a:xfrm>
          <a:prstGeom prst="roundRect">
            <a:avLst>
              <a:gd name="adj" fmla="val 275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17775936" y="3774643"/>
            <a:ext cx="4784141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1F4E79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8170957" y="4389120"/>
            <a:ext cx="1316736" cy="833933"/>
          </a:xfrm>
          <a:prstGeom prst="roundRect">
            <a:avLst>
              <a:gd name="adj" fmla="val 26316"/>
            </a:avLst>
          </a:prstGeom>
          <a:solidFill>
            <a:srgbClr val="EAF2FB"/>
          </a:solidFill>
          <a:ln w="12700">
            <a:solidFill>
              <a:srgbClr val="F1F5F9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8170957" y="4586631"/>
            <a:ext cx="131673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2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04</a:t>
            </a:r>
            <a:endParaRPr lang="en-US" sz="312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8170956" y="5661965"/>
            <a:ext cx="4208983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Технологические</a:t>
            </a:r>
            <a:endParaRPr lang="en-US" sz="3648" dirty="0">
              <a:latin typeface="Inter" panose="02000503000000020004" pitchFamily="2" charset="0"/>
            </a:endParaRPr>
          </a:p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партнёрства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8170957" y="7724851"/>
            <a:ext cx="3994099" cy="33357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цифровые решения, инжиниринг, стартапы, прикладные технологии</a:t>
            </a:r>
            <a:endParaRPr lang="en-US" sz="3168" dirty="0">
              <a:latin typeface="Inter" panose="02000503000000020004" pitchFamily="2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3130662" y="3774643"/>
            <a:ext cx="4784141" cy="10863072"/>
          </a:xfrm>
          <a:prstGeom prst="roundRect">
            <a:avLst>
              <a:gd name="adj" fmla="val 2752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23130662" y="3774643"/>
            <a:ext cx="4784141" cy="307238"/>
          </a:xfrm>
          <a:prstGeom prst="rect">
            <a:avLst/>
          </a:prstGeom>
          <a:solidFill>
            <a:srgbClr val="102A43"/>
          </a:solidFill>
          <a:ln w="12700">
            <a:solidFill>
              <a:srgbClr val="6B46C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3525683" y="4389120"/>
            <a:ext cx="1316736" cy="833933"/>
          </a:xfrm>
          <a:prstGeom prst="roundRect">
            <a:avLst>
              <a:gd name="adj" fmla="val 26316"/>
            </a:avLst>
          </a:prstGeom>
          <a:solidFill>
            <a:srgbClr val="EAF2FB"/>
          </a:solidFill>
          <a:ln w="12700">
            <a:solidFill>
              <a:srgbClr val="EEF2FF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3525683" y="4586631"/>
            <a:ext cx="1316736" cy="307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120" b="1" dirty="0">
                <a:solidFill>
                  <a:srgbClr val="424F5B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05</a:t>
            </a:r>
            <a:endParaRPr lang="en-US" sz="3120" dirty="0">
              <a:solidFill>
                <a:srgbClr val="424F5B"/>
              </a:solidFill>
              <a:latin typeface="Inter" panose="02000503000000020004" pitchFamily="2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23525683" y="5661965"/>
            <a:ext cx="3994099" cy="15800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Образовательные</a:t>
            </a:r>
            <a:endParaRPr lang="en-US" sz="3648" dirty="0">
              <a:latin typeface="Inter" panose="02000503000000020004" pitchFamily="2" charset="0"/>
            </a:endParaRPr>
          </a:p>
          <a:p>
            <a:r>
              <a:rPr lang="en-US" sz="364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кадровые проекты</a:t>
            </a:r>
            <a:endParaRPr lang="en-US" sz="3648" dirty="0">
              <a:latin typeface="Inter" panose="02000503000000020004" pitchFamily="2" charset="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23525683" y="7724851"/>
            <a:ext cx="3994099" cy="3335731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вузы, </a:t>
            </a:r>
            <a:r>
              <a:rPr lang="ru-RU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ом</a:t>
            </a:r>
            <a:r>
              <a:rPr lang="en-US" sz="3168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компетенции</a:t>
            </a:r>
            <a:r>
              <a:rPr lang="en-US" sz="3168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обмены, подготовка специалистов</a:t>
            </a:r>
            <a:endParaRPr lang="en-US" sz="3168" dirty="0">
              <a:latin typeface="Inter" panose="02000503000000020004" pitchFamily="2" charset="0"/>
            </a:endParaRPr>
          </a:p>
        </p:txBody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3CBF73B0-1CD3-D85C-D0C8-C9DE6D4B1BAD}"/>
              </a:ext>
            </a:extLst>
          </p:cNvPr>
          <p:cNvGrpSpPr/>
          <p:nvPr/>
        </p:nvGrpSpPr>
        <p:grpSpPr>
          <a:xfrm>
            <a:off x="1645920" y="15098573"/>
            <a:ext cx="25961645" cy="790042"/>
            <a:chOff x="685800" y="6364224"/>
            <a:chExt cx="10817352" cy="329184"/>
          </a:xfrm>
        </p:grpSpPr>
        <p:sp>
          <p:nvSpPr>
            <p:cNvPr id="36" name="Shape 34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37" name="Text 35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Для большинства регионов оптимальный старт - пилот в одном штате и одной отрасли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2E5AE5-05F4-8C04-08FF-152596DC50E3}"/>
              </a:ext>
            </a:extLst>
          </p:cNvPr>
          <p:cNvSpPr/>
          <p:nvPr/>
        </p:nvSpPr>
        <p:spPr>
          <a:xfrm>
            <a:off x="599836" y="3005901"/>
            <a:ext cx="28108514" cy="8671750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740558" y="391088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Архитектура </a:t>
            </a:r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входа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: федеральные платформы + механизмы штата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914899" y="6528815"/>
            <a:ext cx="3008378" cy="1472426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14747443" y="6528815"/>
            <a:ext cx="0" cy="1477394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 flipH="1">
            <a:off x="21528630" y="6528815"/>
            <a:ext cx="2817266" cy="1477394"/>
          </a:xfrm>
          <a:prstGeom prst="line">
            <a:avLst/>
          </a:prstGeom>
          <a:noFill/>
          <a:ln w="25400">
            <a:solidFill>
              <a:srgbClr val="D9E2EC"/>
            </a:solidFill>
            <a:prstDash val="solid"/>
            <a:tailEnd type="triangle"/>
          </a:ln>
        </p:spPr>
      </p: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6C402A8A-B7FD-5EA5-D4F2-4B80AB9B484A}"/>
              </a:ext>
            </a:extLst>
          </p:cNvPr>
          <p:cNvGrpSpPr/>
          <p:nvPr/>
        </p:nvGrpSpPr>
        <p:grpSpPr>
          <a:xfrm>
            <a:off x="11697005" y="8006210"/>
            <a:ext cx="5815584" cy="3028493"/>
            <a:chOff x="4908613" y="3154680"/>
            <a:chExt cx="2423160" cy="1261872"/>
          </a:xfrm>
        </p:grpSpPr>
        <p:sp>
          <p:nvSpPr>
            <p:cNvPr id="30" name="Shape 28"/>
            <p:cNvSpPr/>
            <p:nvPr/>
          </p:nvSpPr>
          <p:spPr>
            <a:xfrm>
              <a:off x="4908613" y="3154680"/>
              <a:ext cx="2423160" cy="1261872"/>
            </a:xfrm>
            <a:prstGeom prst="roundRect">
              <a:avLst>
                <a:gd name="adj" fmla="val 4348"/>
              </a:avLst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  <a:effectLst>
              <a:outerShdw blurRad="19050" dist="12700" dir="2700000" algn="bl" rotWithShape="0">
                <a:srgbClr val="000000">
                  <a:alpha val="12000"/>
                </a:srgbClr>
              </a:outerShdw>
            </a:effectLst>
          </p:spPr>
        </p:sp>
        <p:grpSp>
          <p:nvGrpSpPr>
            <p:cNvPr id="69" name="Группа 68">
              <a:extLst>
                <a:ext uri="{FF2B5EF4-FFF2-40B4-BE49-F238E27FC236}">
                  <a16:creationId xmlns:a16="http://schemas.microsoft.com/office/drawing/2014/main" id="{775C0269-EF3F-934E-A4DB-02E1ABD8752D}"/>
                </a:ext>
              </a:extLst>
            </p:cNvPr>
            <p:cNvGrpSpPr/>
            <p:nvPr/>
          </p:nvGrpSpPr>
          <p:grpSpPr>
            <a:xfrm>
              <a:off x="5148072" y="3315002"/>
              <a:ext cx="1965960" cy="310896"/>
              <a:chOff x="5148072" y="3310128"/>
              <a:chExt cx="1965960" cy="310896"/>
            </a:xfrm>
          </p:grpSpPr>
          <p:sp>
            <p:nvSpPr>
              <p:cNvPr id="31" name="Shape 29"/>
              <p:cNvSpPr/>
              <p:nvPr/>
            </p:nvSpPr>
            <p:spPr>
              <a:xfrm>
                <a:off x="5148072" y="3310128"/>
                <a:ext cx="1965960" cy="310896"/>
              </a:xfrm>
              <a:prstGeom prst="roundRect">
                <a:avLst>
                  <a:gd name="adj" fmla="val 17647"/>
                </a:avLst>
              </a:prstGeom>
              <a:solidFill>
                <a:srgbClr val="F4A340"/>
              </a:solidFill>
              <a:ln w="12700">
                <a:solidFill>
                  <a:srgbClr val="F4A340">
                    <a:alpha val="0"/>
                  </a:srgbClr>
                </a:solidFill>
                <a:prstDash val="solid"/>
              </a:ln>
            </p:spPr>
          </p:sp>
          <p:sp>
            <p:nvSpPr>
              <p:cNvPr id="32" name="Text 30"/>
              <p:cNvSpPr/>
              <p:nvPr/>
            </p:nvSpPr>
            <p:spPr>
              <a:xfrm>
                <a:off x="5239512" y="3374136"/>
                <a:ext cx="178308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2880" b="1" dirty="0">
                    <a:solidFill>
                      <a:srgbClr val="FFFFFF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Индустриальные зоны</a:t>
                </a:r>
                <a:endParaRPr lang="en-US" sz="2880" dirty="0">
                  <a:latin typeface="Inter" panose="02000503000000020004" pitchFamily="2" charset="0"/>
                </a:endParaRPr>
              </a:p>
            </p:txBody>
          </p:sp>
        </p:grpSp>
        <p:sp>
          <p:nvSpPr>
            <p:cNvPr id="33" name="Text 31"/>
            <p:cNvSpPr/>
            <p:nvPr/>
          </p:nvSpPr>
          <p:spPr>
            <a:xfrm>
              <a:off x="5102352" y="3755294"/>
              <a:ext cx="2084832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 fontScale="85000" lnSpcReduction="20000"/>
            </a:bodyPr>
            <a:lstStyle/>
            <a:p>
              <a:r>
                <a:rPr lang="en-US" sz="3072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SEZ, парки, кластеры, готовая инфраструктура</a:t>
              </a:r>
              <a:endParaRPr lang="en-US" sz="3072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F510C4B4-9380-9A25-4405-E309EF13050E}"/>
              </a:ext>
            </a:extLst>
          </p:cNvPr>
          <p:cNvGrpSpPr/>
          <p:nvPr/>
        </p:nvGrpSpPr>
        <p:grpSpPr>
          <a:xfrm>
            <a:off x="1645920" y="14725497"/>
            <a:ext cx="25961645" cy="790042"/>
            <a:chOff x="685800" y="6364224"/>
            <a:chExt cx="10817352" cy="329184"/>
          </a:xfrm>
        </p:grpSpPr>
        <p:sp>
          <p:nvSpPr>
            <p:cNvPr id="48" name="Shape 46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49" name="Text 47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Штат - место, где формируются реальные условия проекта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id="{5B47770A-CBBE-BB8A-0B97-9DD3876700AB}"/>
              </a:ext>
            </a:extLst>
          </p:cNvPr>
          <p:cNvGrpSpPr/>
          <p:nvPr/>
        </p:nvGrpSpPr>
        <p:grpSpPr>
          <a:xfrm>
            <a:off x="1148486" y="3566160"/>
            <a:ext cx="7790688" cy="2962656"/>
            <a:chOff x="478536" y="1554480"/>
            <a:chExt cx="3246120" cy="1234440"/>
          </a:xfrm>
        </p:grpSpPr>
        <p:sp>
          <p:nvSpPr>
            <p:cNvPr id="51" name="Shape 15">
              <a:extLst>
                <a:ext uri="{FF2B5EF4-FFF2-40B4-BE49-F238E27FC236}">
                  <a16:creationId xmlns:a16="http://schemas.microsoft.com/office/drawing/2014/main" id="{52150382-BB43-618D-07F4-FE3BF7E2BE4F}"/>
                </a:ext>
              </a:extLst>
            </p:cNvPr>
            <p:cNvSpPr/>
            <p:nvPr/>
          </p:nvSpPr>
          <p:spPr>
            <a:xfrm>
              <a:off x="478536" y="1554480"/>
              <a:ext cx="3246120" cy="123444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  <a:effectLst>
              <a:outerShdw blurRad="19050" dist="12700" dir="2700000" algn="bl" rotWithShape="0">
                <a:srgbClr val="000000">
                  <a:alpha val="12000"/>
                </a:srgbClr>
              </a:outerShdw>
            </a:effectLst>
          </p:spPr>
        </p:sp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3263BD8D-8BAE-EB4F-370F-CF623EFD4658}"/>
                </a:ext>
              </a:extLst>
            </p:cNvPr>
            <p:cNvGrpSpPr/>
            <p:nvPr/>
          </p:nvGrpSpPr>
          <p:grpSpPr>
            <a:xfrm>
              <a:off x="825055" y="1682496"/>
              <a:ext cx="2550795" cy="1018794"/>
              <a:chOff x="825055" y="1682496"/>
              <a:chExt cx="2550795" cy="1018794"/>
            </a:xfrm>
          </p:grpSpPr>
          <p:sp>
            <p:nvSpPr>
              <p:cNvPr id="16" name="Text 14"/>
              <p:cNvSpPr/>
              <p:nvPr/>
            </p:nvSpPr>
            <p:spPr>
              <a:xfrm>
                <a:off x="825055" y="2390394"/>
                <a:ext cx="2550795" cy="31089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первичная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навигация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,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аналитика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,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сопровождение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инвестора</a:t>
                </a:r>
                <a:endParaRPr lang="en-US" sz="2280" dirty="0">
                  <a:latin typeface="Inter" panose="02000503000000020004" pitchFamily="2" charset="0"/>
                </a:endParaRPr>
              </a:p>
            </p:txBody>
          </p:sp>
          <p:sp>
            <p:nvSpPr>
              <p:cNvPr id="15" name="Text 13"/>
              <p:cNvSpPr/>
              <p:nvPr/>
            </p:nvSpPr>
            <p:spPr>
              <a:xfrm>
                <a:off x="1286637" y="2083308"/>
                <a:ext cx="1627632" cy="21945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4080" b="1" dirty="0">
                    <a:solidFill>
                      <a:srgbClr val="102A4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Invest India</a:t>
                </a:r>
                <a:endParaRPr lang="en-US" sz="4080" dirty="0">
                  <a:latin typeface="Inter" panose="02000503000000020004" pitchFamily="2" charset="0"/>
                </a:endParaRPr>
              </a:p>
            </p:txBody>
          </p:sp>
          <p:grpSp>
            <p:nvGrpSpPr>
              <p:cNvPr id="54" name="Группа 53">
                <a:extLst>
                  <a:ext uri="{FF2B5EF4-FFF2-40B4-BE49-F238E27FC236}">
                    <a16:creationId xmlns:a16="http://schemas.microsoft.com/office/drawing/2014/main" id="{4CA9ACB6-FB75-94B1-68C5-397CF3EA7CE2}"/>
                  </a:ext>
                </a:extLst>
              </p:cNvPr>
              <p:cNvGrpSpPr/>
              <p:nvPr/>
            </p:nvGrpSpPr>
            <p:grpSpPr>
              <a:xfrm>
                <a:off x="1099185" y="1682496"/>
                <a:ext cx="2002536" cy="310896"/>
                <a:chOff x="1078992" y="1700784"/>
                <a:chExt cx="2002536" cy="310896"/>
              </a:xfrm>
            </p:grpSpPr>
            <p:sp>
              <p:nvSpPr>
                <p:cNvPr id="13" name="Shape 11"/>
                <p:cNvSpPr/>
                <p:nvPr/>
              </p:nvSpPr>
              <p:spPr>
                <a:xfrm>
                  <a:off x="1078992" y="1700784"/>
                  <a:ext cx="2002536" cy="310896"/>
                </a:xfrm>
                <a:prstGeom prst="roundRect">
                  <a:avLst>
                    <a:gd name="adj" fmla="val 17647"/>
                  </a:avLst>
                </a:prstGeom>
                <a:solidFill>
                  <a:srgbClr val="1F4E79"/>
                </a:solidFill>
                <a:ln w="12700">
                  <a:solidFill>
                    <a:srgbClr val="1F4E79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14" name="Text 12"/>
                <p:cNvSpPr/>
                <p:nvPr/>
              </p:nvSpPr>
              <p:spPr>
                <a:xfrm>
                  <a:off x="1199769" y="1755648"/>
                  <a:ext cx="1801368" cy="18288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2880" b="1" dirty="0">
                      <a:solidFill>
                        <a:srgbClr val="FFFFFF"/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Arial" pitchFamily="34" charset="-120"/>
                    </a:rPr>
                    <a:t>Федеральный</a:t>
                  </a:r>
                  <a:endParaRPr lang="en-US" sz="2880" dirty="0">
                    <a:latin typeface="Inter" panose="02000503000000020004" pitchFamily="2" charset="0"/>
                  </a:endParaRPr>
                </a:p>
              </p:txBody>
            </p:sp>
          </p:grpSp>
        </p:grp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6F77E368-9B74-CF44-A4B6-612979FC75D5}"/>
              </a:ext>
            </a:extLst>
          </p:cNvPr>
          <p:cNvGrpSpPr/>
          <p:nvPr/>
        </p:nvGrpSpPr>
        <p:grpSpPr>
          <a:xfrm>
            <a:off x="10730484" y="3566160"/>
            <a:ext cx="7790688" cy="2962656"/>
            <a:chOff x="4457700" y="1506855"/>
            <a:chExt cx="3246120" cy="1234440"/>
          </a:xfrm>
        </p:grpSpPr>
        <p:sp>
          <p:nvSpPr>
            <p:cNvPr id="17" name="Shape 15"/>
            <p:cNvSpPr/>
            <p:nvPr/>
          </p:nvSpPr>
          <p:spPr>
            <a:xfrm>
              <a:off x="4457700" y="1506855"/>
              <a:ext cx="3246120" cy="123444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  <a:effectLst>
              <a:outerShdw blurRad="19050" dist="12700" dir="2700000" algn="bl" rotWithShape="0">
                <a:srgbClr val="000000">
                  <a:alpha val="12000"/>
                </a:srgbClr>
              </a:outerShdw>
            </a:effectLst>
          </p:spPr>
        </p: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8AE15C80-36A5-D7DD-EE2A-2E0EDA0B70DB}"/>
                </a:ext>
              </a:extLst>
            </p:cNvPr>
            <p:cNvGrpSpPr/>
            <p:nvPr/>
          </p:nvGrpSpPr>
          <p:grpSpPr>
            <a:xfrm>
              <a:off x="4745736" y="1626489"/>
              <a:ext cx="2697480" cy="1025271"/>
              <a:chOff x="4745736" y="1626489"/>
              <a:chExt cx="2697480" cy="1025271"/>
            </a:xfrm>
          </p:grpSpPr>
          <p:sp>
            <p:nvSpPr>
              <p:cNvPr id="20" name="Text 18"/>
              <p:cNvSpPr/>
              <p:nvPr/>
            </p:nvSpPr>
            <p:spPr>
              <a:xfrm>
                <a:off x="5522976" y="2029968"/>
                <a:ext cx="1143000" cy="21945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4080" b="1" dirty="0">
                    <a:solidFill>
                      <a:srgbClr val="102A4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NSWS</a:t>
                </a:r>
                <a:endParaRPr lang="en-US" sz="4080" dirty="0">
                  <a:latin typeface="Inter" panose="02000503000000020004" pitchFamily="2" charset="0"/>
                </a:endParaRPr>
              </a:p>
            </p:txBody>
          </p:sp>
          <p:sp>
            <p:nvSpPr>
              <p:cNvPr id="21" name="Text 19"/>
              <p:cNvSpPr/>
              <p:nvPr/>
            </p:nvSpPr>
            <p:spPr>
              <a:xfrm>
                <a:off x="4745736" y="2340864"/>
                <a:ext cx="2697480" cy="310896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rmAutofit/>
              </a:bodyPr>
              <a:lstStyle/>
              <a:p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единый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цифровой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маршрут</a:t>
                </a:r>
                <a:br>
                  <a:rPr lang="ru-RU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</a:b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по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</a:t>
                </a:r>
                <a:r>
                  <a:rPr lang="ru-RU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утверждениям</a:t>
                </a:r>
                <a:r>
                  <a:rPr lang="en-US" sz="2280" dirty="0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 и </a:t>
                </a:r>
                <a:r>
                  <a:rPr lang="en-US" sz="2280" dirty="0" err="1">
                    <a:solidFill>
                      <a:srgbClr val="2D3748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согласованиям</a:t>
                </a:r>
                <a:endParaRPr lang="en-US" sz="2280" dirty="0">
                  <a:latin typeface="Inter" panose="02000503000000020004" pitchFamily="2" charset="0"/>
                </a:endParaRPr>
              </a:p>
            </p:txBody>
          </p:sp>
          <p:grpSp>
            <p:nvGrpSpPr>
              <p:cNvPr id="57" name="Группа 56">
                <a:extLst>
                  <a:ext uri="{FF2B5EF4-FFF2-40B4-BE49-F238E27FC236}">
                    <a16:creationId xmlns:a16="http://schemas.microsoft.com/office/drawing/2014/main" id="{38C428BF-E146-3CF0-4AE4-CBBFA73096DD}"/>
                  </a:ext>
                </a:extLst>
              </p:cNvPr>
              <p:cNvGrpSpPr/>
              <p:nvPr/>
            </p:nvGrpSpPr>
            <p:grpSpPr>
              <a:xfrm>
                <a:off x="5099685" y="1626489"/>
                <a:ext cx="2014347" cy="310134"/>
                <a:chOff x="5239513" y="1635252"/>
                <a:chExt cx="2066544" cy="338328"/>
              </a:xfrm>
            </p:grpSpPr>
            <p:sp>
              <p:nvSpPr>
                <p:cNvPr id="18" name="Shape 16"/>
                <p:cNvSpPr/>
                <p:nvPr/>
              </p:nvSpPr>
              <p:spPr>
                <a:xfrm>
                  <a:off x="5239513" y="1635252"/>
                  <a:ext cx="2066544" cy="338328"/>
                </a:xfrm>
                <a:prstGeom prst="roundRect">
                  <a:avLst>
                    <a:gd name="adj" fmla="val 17647"/>
                  </a:avLst>
                </a:prstGeom>
                <a:solidFill>
                  <a:srgbClr val="F4A340"/>
                </a:solidFill>
                <a:ln w="12700">
                  <a:solidFill>
                    <a:srgbClr val="F4A340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19" name="Text 17"/>
                <p:cNvSpPr/>
                <p:nvPr/>
              </p:nvSpPr>
              <p:spPr>
                <a:xfrm>
                  <a:off x="5367528" y="1728216"/>
                  <a:ext cx="1810512" cy="137160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2880" b="1" dirty="0">
                      <a:solidFill>
                        <a:srgbClr val="FFFFFF"/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Arial" pitchFamily="34" charset="-120"/>
                    </a:rPr>
                    <a:t>Цифровой маршрут</a:t>
                  </a:r>
                  <a:endParaRPr lang="en-US" sz="2880" dirty="0">
                    <a:latin typeface="Inter" panose="02000503000000020004" pitchFamily="2" charset="0"/>
                  </a:endParaRPr>
                </a:p>
              </p:txBody>
            </p:sp>
          </p:grpSp>
        </p:grp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2B8204A2-190B-0308-1D84-E5426A21790E}"/>
              </a:ext>
            </a:extLst>
          </p:cNvPr>
          <p:cNvGrpSpPr/>
          <p:nvPr/>
        </p:nvGrpSpPr>
        <p:grpSpPr>
          <a:xfrm>
            <a:off x="20321626" y="3566160"/>
            <a:ext cx="7790688" cy="2962656"/>
            <a:chOff x="8467344" y="1485900"/>
            <a:chExt cx="3246120" cy="1234440"/>
          </a:xfrm>
        </p:grpSpPr>
        <p:sp>
          <p:nvSpPr>
            <p:cNvPr id="52" name="Shape 15">
              <a:extLst>
                <a:ext uri="{FF2B5EF4-FFF2-40B4-BE49-F238E27FC236}">
                  <a16:creationId xmlns:a16="http://schemas.microsoft.com/office/drawing/2014/main" id="{58C3F026-A5E9-449C-1614-494B692B53BE}"/>
                </a:ext>
              </a:extLst>
            </p:cNvPr>
            <p:cNvSpPr/>
            <p:nvPr/>
          </p:nvSpPr>
          <p:spPr>
            <a:xfrm>
              <a:off x="8467344" y="1485900"/>
              <a:ext cx="3246120" cy="123444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  <a:effectLst>
              <a:outerShdw blurRad="19050" dist="12700" dir="2700000" algn="bl" rotWithShape="0">
                <a:srgbClr val="000000">
                  <a:alpha val="12000"/>
                </a:srgbClr>
              </a:outerShdw>
            </a:effectLst>
          </p:spPr>
        </p:sp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id="{FD2CE3BC-EF86-CD0F-CA5B-57BBDFF0875B}"/>
                </a:ext>
              </a:extLst>
            </p:cNvPr>
            <p:cNvGrpSpPr/>
            <p:nvPr/>
          </p:nvGrpSpPr>
          <p:grpSpPr>
            <a:xfrm>
              <a:off x="8970263" y="1627632"/>
              <a:ext cx="2240280" cy="813816"/>
              <a:chOff x="8970263" y="1627632"/>
              <a:chExt cx="2240280" cy="813816"/>
            </a:xfrm>
          </p:grpSpPr>
          <p:sp>
            <p:nvSpPr>
              <p:cNvPr id="25" name="Text 23"/>
              <p:cNvSpPr/>
              <p:nvPr/>
            </p:nvSpPr>
            <p:spPr>
              <a:xfrm>
                <a:off x="8970263" y="2020824"/>
                <a:ext cx="2240280" cy="42062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>
                <a:noAutofit/>
              </a:bodyPr>
              <a:lstStyle/>
              <a:p>
                <a:r>
                  <a:rPr lang="ru-RU" sz="4080" b="1" dirty="0">
                    <a:solidFill>
                      <a:srgbClr val="102A4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П</a:t>
                </a:r>
                <a:r>
                  <a:rPr lang="en-US" sz="4080" b="1" dirty="0" err="1">
                    <a:solidFill>
                      <a:srgbClr val="102A4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рофильные</a:t>
                </a:r>
                <a:endParaRPr lang="en-US" sz="4080" dirty="0">
                  <a:latin typeface="Inter" panose="02000503000000020004" pitchFamily="2" charset="0"/>
                </a:endParaRPr>
              </a:p>
              <a:p>
                <a:r>
                  <a:rPr lang="en-US" sz="4080" b="1" dirty="0">
                    <a:solidFill>
                      <a:srgbClr val="102A43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ведомства</a:t>
                </a:r>
                <a:endParaRPr lang="en-US" sz="4080" dirty="0">
                  <a:latin typeface="Inter" panose="02000503000000020004" pitchFamily="2" charset="0"/>
                </a:endParaRPr>
              </a:p>
            </p:txBody>
          </p:sp>
          <p:grpSp>
            <p:nvGrpSpPr>
              <p:cNvPr id="60" name="Группа 59">
                <a:extLst>
                  <a:ext uri="{FF2B5EF4-FFF2-40B4-BE49-F238E27FC236}">
                    <a16:creationId xmlns:a16="http://schemas.microsoft.com/office/drawing/2014/main" id="{AB7B75E7-CD85-BC88-32CC-E395B316E193}"/>
                  </a:ext>
                </a:extLst>
              </p:cNvPr>
              <p:cNvGrpSpPr/>
              <p:nvPr/>
            </p:nvGrpSpPr>
            <p:grpSpPr>
              <a:xfrm>
                <a:off x="9083230" y="1627632"/>
                <a:ext cx="2014347" cy="310896"/>
                <a:chOff x="9189720" y="1700784"/>
                <a:chExt cx="1463040" cy="310896"/>
              </a:xfrm>
            </p:grpSpPr>
            <p:sp>
              <p:nvSpPr>
                <p:cNvPr id="23" name="Shape 21"/>
                <p:cNvSpPr/>
                <p:nvPr/>
              </p:nvSpPr>
              <p:spPr>
                <a:xfrm>
                  <a:off x="9189720" y="1700784"/>
                  <a:ext cx="1463040" cy="310896"/>
                </a:xfrm>
                <a:prstGeom prst="roundRect">
                  <a:avLst>
                    <a:gd name="adj" fmla="val 17647"/>
                  </a:avLst>
                </a:prstGeom>
                <a:solidFill>
                  <a:srgbClr val="2F855A"/>
                </a:solidFill>
                <a:ln w="12700">
                  <a:solidFill>
                    <a:srgbClr val="2F855A">
                      <a:alpha val="0"/>
                    </a:srgbClr>
                  </a:solidFill>
                  <a:prstDash val="solid"/>
                </a:ln>
              </p:spPr>
            </p:sp>
            <p:sp>
              <p:nvSpPr>
                <p:cNvPr id="24" name="Text 22"/>
                <p:cNvSpPr/>
                <p:nvPr/>
              </p:nvSpPr>
              <p:spPr>
                <a:xfrm>
                  <a:off x="9281160" y="1773936"/>
                  <a:ext cx="1280160" cy="164592"/>
                </a:xfrm>
                <a:prstGeom prst="rect">
                  <a:avLst/>
                </a:prstGeom>
                <a:noFill/>
                <a:ln/>
              </p:spPr>
              <p:txBody>
                <a:bodyPr wrap="square" lIns="0" tIns="0" rIns="0" bIns="0" rtlCol="0" anchor="ctr"/>
                <a:lstStyle/>
                <a:p>
                  <a:r>
                    <a:rPr lang="en-US" sz="2880" b="1" dirty="0">
                      <a:solidFill>
                        <a:srgbClr val="FFFFFF"/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Arial" pitchFamily="34" charset="-120"/>
                    </a:rPr>
                    <a:t>Госмаршрут</a:t>
                  </a:r>
                  <a:endParaRPr lang="en-US" sz="2880" dirty="0">
                    <a:latin typeface="Inter" panose="02000503000000020004" pitchFamily="2" charset="0"/>
                  </a:endParaRPr>
                </a:p>
              </p:txBody>
            </p:sp>
          </p:grpSp>
        </p:grpSp>
      </p:grpSp>
      <p:sp>
        <p:nvSpPr>
          <p:cNvPr id="63" name="Shape 28">
            <a:extLst>
              <a:ext uri="{FF2B5EF4-FFF2-40B4-BE49-F238E27FC236}">
                <a16:creationId xmlns:a16="http://schemas.microsoft.com/office/drawing/2014/main" id="{D10A1556-41C9-6052-0288-B7D22C5BD27C}"/>
              </a:ext>
            </a:extLst>
          </p:cNvPr>
          <p:cNvSpPr/>
          <p:nvPr/>
        </p:nvSpPr>
        <p:spPr>
          <a:xfrm>
            <a:off x="4914900" y="8006210"/>
            <a:ext cx="5815584" cy="3028493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148F8B48-7D96-E704-1542-24A1F14F533A}"/>
              </a:ext>
            </a:extLst>
          </p:cNvPr>
          <p:cNvGrpSpPr/>
          <p:nvPr/>
        </p:nvGrpSpPr>
        <p:grpSpPr>
          <a:xfrm>
            <a:off x="5222597" y="8396263"/>
            <a:ext cx="5069434" cy="1753680"/>
            <a:chOff x="2702759" y="3338811"/>
            <a:chExt cx="1901952" cy="730700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BE7487BA-19D2-03D1-3380-B7B8BFECE4B4}"/>
                </a:ext>
              </a:extLst>
            </p:cNvPr>
            <p:cNvGrpSpPr/>
            <p:nvPr/>
          </p:nvGrpSpPr>
          <p:grpSpPr>
            <a:xfrm>
              <a:off x="2766767" y="3338811"/>
              <a:ext cx="1783080" cy="310896"/>
              <a:chOff x="2766767" y="3338811"/>
              <a:chExt cx="1783080" cy="310896"/>
            </a:xfrm>
          </p:grpSpPr>
          <p:sp>
            <p:nvSpPr>
              <p:cNvPr id="27" name="Shape 25"/>
              <p:cNvSpPr/>
              <p:nvPr/>
            </p:nvSpPr>
            <p:spPr>
              <a:xfrm>
                <a:off x="2766767" y="3338811"/>
                <a:ext cx="1783080" cy="310896"/>
              </a:xfrm>
              <a:prstGeom prst="roundRect">
                <a:avLst>
                  <a:gd name="adj" fmla="val 17647"/>
                </a:avLst>
              </a:prstGeom>
              <a:solidFill>
                <a:srgbClr val="1F4E79"/>
              </a:solidFill>
              <a:ln w="12700">
                <a:solidFill>
                  <a:srgbClr val="1F4E79">
                    <a:alpha val="0"/>
                  </a:srgbClr>
                </a:solidFill>
                <a:prstDash val="solid"/>
              </a:ln>
            </p:spPr>
          </p:sp>
          <p:sp>
            <p:nvSpPr>
              <p:cNvPr id="28" name="Text 26"/>
              <p:cNvSpPr/>
              <p:nvPr/>
            </p:nvSpPr>
            <p:spPr>
              <a:xfrm>
                <a:off x="2846214" y="3402819"/>
                <a:ext cx="1600200" cy="16459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r>
                  <a:rPr lang="en-US" sz="2880" b="1" dirty="0">
                    <a:solidFill>
                      <a:srgbClr val="FFFFFF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Arial" pitchFamily="34" charset="-120"/>
                  </a:rPr>
                  <a:t>Агентство штата</a:t>
                </a:r>
                <a:endParaRPr lang="en-US" sz="2880" dirty="0">
                  <a:latin typeface="Inter" panose="02000503000000020004" pitchFamily="2" charset="0"/>
                </a:endParaRPr>
              </a:p>
            </p:txBody>
          </p:sp>
        </p:grpSp>
        <p:sp>
          <p:nvSpPr>
            <p:cNvPr id="29" name="Text 27"/>
            <p:cNvSpPr/>
            <p:nvPr/>
          </p:nvSpPr>
          <p:spPr>
            <a:xfrm>
              <a:off x="2702759" y="3776903"/>
              <a:ext cx="1901952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Autofit/>
            </a:bodyPr>
            <a:lstStyle/>
            <a:p>
              <a:r>
                <a:rPr lang="ru-RU" sz="2880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единое окно</a:t>
              </a:r>
              <a:r>
                <a:rPr lang="en-US" sz="2880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, переговоры, подбор площадки</a:t>
              </a:r>
              <a:endParaRPr lang="en-US" sz="2880" dirty="0">
                <a:latin typeface="Inter" panose="02000503000000020004" pitchFamily="2" charset="0"/>
              </a:endParaRPr>
            </a:p>
          </p:txBody>
        </p:sp>
      </p:grpSp>
      <p:sp>
        <p:nvSpPr>
          <p:cNvPr id="77" name="Shape 28">
            <a:extLst>
              <a:ext uri="{FF2B5EF4-FFF2-40B4-BE49-F238E27FC236}">
                <a16:creationId xmlns:a16="http://schemas.microsoft.com/office/drawing/2014/main" id="{964542EE-E3AF-67C2-7935-C20AE1E9E7E0}"/>
              </a:ext>
            </a:extLst>
          </p:cNvPr>
          <p:cNvSpPr/>
          <p:nvPr/>
        </p:nvSpPr>
        <p:spPr>
          <a:xfrm>
            <a:off x="18521172" y="8006210"/>
            <a:ext cx="5815584" cy="3028493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19169479" y="8390983"/>
            <a:ext cx="4718304" cy="746150"/>
          </a:xfrm>
          <a:prstGeom prst="roundRect">
            <a:avLst>
              <a:gd name="adj" fmla="val 17647"/>
            </a:avLst>
          </a:prstGeom>
          <a:solidFill>
            <a:srgbClr val="2F855A"/>
          </a:solidFill>
          <a:ln w="12700">
            <a:solidFill>
              <a:srgbClr val="2F855A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9580961" y="8553091"/>
            <a:ext cx="3862426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80" b="1" dirty="0">
                <a:solidFill>
                  <a:srgbClr val="FFFFFF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Проектная команда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9129022" y="9446338"/>
            <a:ext cx="4454957" cy="70225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r>
              <a:rPr lang="en-US" sz="3072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партнёр, консультант, отраслевой контур</a:t>
            </a:r>
            <a:endParaRPr lang="en-US" sz="3072" dirty="0">
              <a:latin typeface="Inter" panose="02000503000000020004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44CFB037-688C-D005-967C-3C7C1B445595}"/>
              </a:ext>
            </a:extLst>
          </p:cNvPr>
          <p:cNvSpPr/>
          <p:nvPr/>
        </p:nvSpPr>
        <p:spPr>
          <a:xfrm>
            <a:off x="587036" y="3003482"/>
            <a:ext cx="27930814" cy="8940868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678838" y="405994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Алгоритм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действий для региона России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194560" y="8668512"/>
            <a:ext cx="24798528" cy="0"/>
          </a:xfrm>
          <a:prstGeom prst="line">
            <a:avLst/>
          </a:prstGeom>
          <a:noFill/>
          <a:ln w="25400">
            <a:solidFill>
              <a:srgbClr val="C9D6E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018995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018995" y="8492947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28954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Определить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приоритет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250899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О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трасль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/ задача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925312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25312" y="8498433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2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135270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Выбрать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1-2 штата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157216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е распыляться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9831629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831629" y="8498433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3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9041587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Подобрать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институты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9063533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гентства</a:t>
            </a:r>
            <a:b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</a:b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площадки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3737945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3737945" y="8503005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4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2947904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Проверить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интерес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969849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Е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сть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ли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спрос</a:t>
            </a:r>
            <a:endParaRPr lang="ru-RU" sz="2880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и 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партнёр</a:t>
            </a:r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?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7644262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7644262" y="8503005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5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16854221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Собрать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дорожную карту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16876166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роки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, барьеры, роли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21550579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1550579" y="8503005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6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20760538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Провести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B2B / B2G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20782483" y="9985248"/>
            <a:ext cx="3204058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редметные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переговоры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25456896" y="7834579"/>
            <a:ext cx="1667866" cy="1667866"/>
          </a:xfrm>
          <a:prstGeom prst="ellipse">
            <a:avLst/>
          </a:prstGeom>
          <a:solidFill>
            <a:srgbClr val="FFFFFF"/>
          </a:solidFill>
          <a:ln w="25400">
            <a:solidFill>
              <a:srgbClr val="102A4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5456896" y="8503005"/>
            <a:ext cx="1667866" cy="3511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7</a:t>
            </a:r>
            <a:endParaRPr lang="en-US" sz="3600" dirty="0">
              <a:solidFill>
                <a:srgbClr val="102A43"/>
              </a:solidFill>
              <a:latin typeface="Inter" panose="02000503000000020004" pitchFamily="2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24666854" y="5881421"/>
            <a:ext cx="3247949" cy="122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Запустить</a:t>
            </a:r>
            <a:endParaRPr lang="en-US" sz="3408" dirty="0">
              <a:latin typeface="Inter" panose="02000503000000020004" pitchFamily="2" charset="0"/>
            </a:endParaRPr>
          </a:p>
          <a:p>
            <a:r>
              <a:rPr lang="en-US" sz="3408" b="1" dirty="0">
                <a:solidFill>
                  <a:srgbClr val="102A43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пилот</a:t>
            </a:r>
            <a:endParaRPr lang="en-US" sz="3408" dirty="0">
              <a:latin typeface="Inter" panose="02000503000000020004" pitchFamily="2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24502262" y="9985248"/>
            <a:ext cx="3577133" cy="74615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ru-RU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</a:t>
            </a:r>
            <a:r>
              <a:rPr lang="en-US" sz="2880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акрепить</a:t>
            </a:r>
            <a:r>
              <a:rPr lang="en-US" sz="2880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формат</a:t>
            </a:r>
            <a:endParaRPr lang="en-US" sz="2880" dirty="0">
              <a:latin typeface="Inter" panose="02000503000000020004" pitchFamily="2" charset="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194560" y="3555187"/>
            <a:ext cx="24798528" cy="1580083"/>
          </a:xfrm>
          <a:prstGeom prst="roundRect">
            <a:avLst>
              <a:gd name="adj" fmla="val 8333"/>
            </a:avLst>
          </a:prstGeom>
          <a:solidFill>
            <a:srgbClr val="FBFCFE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666390" y="3664915"/>
            <a:ext cx="23810976" cy="13606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Логика маршрута: </a:t>
            </a:r>
            <a:r>
              <a:rPr lang="en-US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сначала</a:t>
            </a:r>
            <a:r>
              <a:rPr lang="en-US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пилот</a:t>
            </a:r>
            <a:r>
              <a:rPr lang="ru-RU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ный</a:t>
            </a:r>
            <a:r>
              <a:rPr lang="ru-RU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проект</a:t>
            </a:r>
            <a:r>
              <a:rPr lang="en-US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и верификация спроса, </a:t>
            </a:r>
            <a:r>
              <a:rPr lang="en-US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затем</a:t>
            </a:r>
            <a:r>
              <a:rPr lang="en-US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</a:t>
            </a:r>
            <a:r>
              <a:rPr lang="en-US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масштабирование</a:t>
            </a:r>
            <a:endParaRPr lang="ru-RU" sz="3696" b="1" dirty="0">
              <a:solidFill>
                <a:srgbClr val="2D3748"/>
              </a:solidFill>
              <a:latin typeface="Inter" panose="02000503000000020004" pitchFamily="2" charset="0"/>
              <a:ea typeface="Inter" panose="02000503000000020004" pitchFamily="2" charset="0"/>
              <a:cs typeface="Arial" pitchFamily="34" charset="-120"/>
            </a:endParaRPr>
          </a:p>
          <a:p>
            <a:r>
              <a:rPr lang="en-US" sz="3696" b="1" dirty="0" err="1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на</a:t>
            </a:r>
            <a:r>
              <a:rPr lang="en-US" sz="3696" b="1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rPr>
              <a:t> новые компании, отрасли и штаты.</a:t>
            </a:r>
            <a:endParaRPr lang="en-US" sz="3696" dirty="0">
              <a:latin typeface="Inter" panose="02000503000000020004" pitchFamily="2" charset="0"/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7D01705B-C5E7-C1CF-76AB-0BF092EAA61D}"/>
              </a:ext>
            </a:extLst>
          </p:cNvPr>
          <p:cNvGrpSpPr/>
          <p:nvPr/>
        </p:nvGrpSpPr>
        <p:grpSpPr>
          <a:xfrm>
            <a:off x="1645920" y="15010790"/>
            <a:ext cx="25961645" cy="790042"/>
            <a:chOff x="685800" y="6364224"/>
            <a:chExt cx="10817352" cy="329184"/>
          </a:xfrm>
        </p:grpSpPr>
        <p:sp>
          <p:nvSpPr>
            <p:cNvPr id="37" name="Shape 35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38" name="Text 36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Ключевой принцип: </a:t>
              </a:r>
              <a:r>
                <a:rPr lang="en-US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сначала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пилот</a:t>
              </a:r>
              <a:r>
                <a:rPr lang="ru-RU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ный</a:t>
              </a:r>
              <a:r>
                <a:rPr lang="ru-RU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проект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, затем масштабирование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9F8D14A-FEF9-9D81-7507-3F1CFE9D19D1}"/>
              </a:ext>
            </a:extLst>
          </p:cNvPr>
          <p:cNvSpPr/>
          <p:nvPr/>
        </p:nvSpPr>
        <p:spPr>
          <a:xfrm>
            <a:off x="1190546" y="2553390"/>
            <a:ext cx="27041554" cy="12709568"/>
          </a:xfrm>
          <a:prstGeom prst="rect">
            <a:avLst/>
          </a:prstGeom>
          <a:gradFill flip="none" rotWithShape="1">
            <a:gsLst>
              <a:gs pos="60000">
                <a:srgbClr val="E7ECEF">
                  <a:alpha val="93000"/>
                </a:srgbClr>
              </a:gs>
              <a:gs pos="100000">
                <a:srgbClr val="E7ECEF">
                  <a:alpha val="8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3"/>
          <p:cNvSpPr/>
          <p:nvPr/>
        </p:nvSpPr>
        <p:spPr>
          <a:xfrm>
            <a:off x="1711757" y="449679"/>
            <a:ext cx="25895808" cy="921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Основные </a:t>
            </a:r>
            <a:r>
              <a:rPr lang="en-US" sz="5520" b="1" dirty="0">
                <a:solidFill>
                  <a:srgbClr val="F4A340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барьеры</a:t>
            </a:r>
            <a:r>
              <a:rPr lang="en-US" sz="5520" b="1" dirty="0">
                <a:solidFill>
                  <a:srgbClr val="FFFFFF"/>
                </a:solidFill>
                <a:latin typeface="Times New Roman" panose="02020603050405020304" pitchFamily="18" charset="0"/>
                <a:ea typeface="Inter" panose="02000503000000020004" pitchFamily="2" charset="0"/>
                <a:cs typeface="Times New Roman" panose="02020603050405020304" pitchFamily="18" charset="0"/>
              </a:rPr>
              <a:t> - и как с ними работать</a:t>
            </a:r>
            <a:endParaRPr lang="en-US" sz="55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459382" y="2995368"/>
            <a:ext cx="26334720" cy="11960352"/>
          </a:xfrm>
          <a:prstGeom prst="roundRect">
            <a:avLst>
              <a:gd name="adj" fmla="val 1101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blurRad="19050" dist="12700" dir="2700000" algn="bl" rotWithShape="0">
              <a:srgbClr val="000000">
                <a:alpha val="12000"/>
              </a:srgbClr>
            </a:outerShdw>
          </a:effectLst>
        </p:spPr>
      </p: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8538C2E-AA77-0A4C-DF3C-77E1E646858F}"/>
              </a:ext>
            </a:extLst>
          </p:cNvPr>
          <p:cNvGrpSpPr/>
          <p:nvPr/>
        </p:nvGrpSpPr>
        <p:grpSpPr>
          <a:xfrm>
            <a:off x="1799539" y="3401362"/>
            <a:ext cx="25808026" cy="11148365"/>
            <a:chOff x="877824" y="1572768"/>
            <a:chExt cx="10753344" cy="4645152"/>
          </a:xfrm>
        </p:grpSpPr>
        <p:sp>
          <p:nvSpPr>
            <p:cNvPr id="7" name="Shape 5"/>
            <p:cNvSpPr/>
            <p:nvPr/>
          </p:nvSpPr>
          <p:spPr>
            <a:xfrm>
              <a:off x="877824" y="1572768"/>
              <a:ext cx="3218688" cy="475488"/>
            </a:xfrm>
            <a:prstGeom prst="rect">
              <a:avLst/>
            </a:prstGeom>
            <a:solidFill>
              <a:srgbClr val="D9EAF7"/>
            </a:solidFill>
            <a:ln w="12700">
              <a:solidFill>
                <a:srgbClr val="FDECEC"/>
              </a:solidFill>
              <a:prstDash val="solid"/>
            </a:ln>
          </p:spPr>
        </p:sp>
        <p:sp>
          <p:nvSpPr>
            <p:cNvPr id="8" name="Shape 6"/>
            <p:cNvSpPr/>
            <p:nvPr/>
          </p:nvSpPr>
          <p:spPr>
            <a:xfrm>
              <a:off x="4096512" y="1572768"/>
              <a:ext cx="7534656" cy="475488"/>
            </a:xfrm>
            <a:prstGeom prst="rect">
              <a:avLst/>
            </a:prstGeom>
            <a:solidFill>
              <a:srgbClr val="D9EAF7"/>
            </a:solidFill>
            <a:ln w="12700">
              <a:solidFill>
                <a:srgbClr val="EAF7EF"/>
              </a:solidFill>
              <a:prstDash val="solid"/>
            </a:ln>
          </p:spPr>
        </p:sp>
        <p:sp>
          <p:nvSpPr>
            <p:cNvPr id="9" name="Text 7"/>
            <p:cNvSpPr/>
            <p:nvPr/>
          </p:nvSpPr>
          <p:spPr>
            <a:xfrm>
              <a:off x="1024128" y="1728216"/>
              <a:ext cx="278892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648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Барьер</a:t>
              </a:r>
              <a:endParaRPr lang="en-US" sz="3648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10" name="Text 8"/>
            <p:cNvSpPr/>
            <p:nvPr/>
          </p:nvSpPr>
          <p:spPr>
            <a:xfrm>
              <a:off x="4407408" y="1728216"/>
              <a:ext cx="6903720" cy="1645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648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Практический ответ</a:t>
              </a:r>
              <a:endParaRPr lang="en-US" sz="3648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11" name="Shape 9"/>
            <p:cNvSpPr/>
            <p:nvPr/>
          </p:nvSpPr>
          <p:spPr>
            <a:xfrm>
              <a:off x="877824" y="2048256"/>
              <a:ext cx="3218688" cy="676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12" name="Shape 10"/>
            <p:cNvSpPr/>
            <p:nvPr/>
          </p:nvSpPr>
          <p:spPr>
            <a:xfrm>
              <a:off x="4096512" y="2048256"/>
              <a:ext cx="7534656" cy="676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13" name="Text 11"/>
            <p:cNvSpPr/>
            <p:nvPr/>
          </p:nvSpPr>
          <p:spPr>
            <a:xfrm>
              <a:off x="1024128" y="2130552"/>
              <a:ext cx="274320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Различия между штатами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4315968" y="2112264"/>
              <a:ext cx="7086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Ориентация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не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на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«Индию в целом», а 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сравнение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конкретны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х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штат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ов</a:t>
              </a:r>
              <a:endParaRPr lang="ru-RU" sz="3264" dirty="0">
                <a:solidFill>
                  <a:srgbClr val="2D3748"/>
                </a:solidFill>
                <a:latin typeface="Inter" panose="02000503000000020004" pitchFamily="2" charset="0"/>
                <a:ea typeface="Inter" panose="02000503000000020004" pitchFamily="2" charset="0"/>
                <a:cs typeface="Arial" pitchFamily="34" charset="-120"/>
              </a:endParaRPr>
            </a:p>
            <a:p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по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отрасли, логистике и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условиям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реализации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инвест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. проектов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  <p:sp>
          <p:nvSpPr>
            <p:cNvPr id="15" name="Shape 13"/>
            <p:cNvSpPr/>
            <p:nvPr/>
          </p:nvSpPr>
          <p:spPr>
            <a:xfrm>
              <a:off x="877824" y="2724912"/>
              <a:ext cx="3218688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16" name="Shape 14"/>
            <p:cNvSpPr/>
            <p:nvPr/>
          </p:nvSpPr>
          <p:spPr>
            <a:xfrm>
              <a:off x="4096512" y="2724912"/>
              <a:ext cx="7534656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17" name="Text 15"/>
            <p:cNvSpPr/>
            <p:nvPr/>
          </p:nvSpPr>
          <p:spPr>
            <a:xfrm>
              <a:off x="1024128" y="2807208"/>
              <a:ext cx="274320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Сложность регуляторики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18" name="Text 16"/>
            <p:cNvSpPr/>
            <p:nvPr/>
          </p:nvSpPr>
          <p:spPr>
            <a:xfrm>
              <a:off x="4297680" y="2788920"/>
              <a:ext cx="7086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спользова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ние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NSWS, Invest India и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агентств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а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штат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ов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как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точек входа</a:t>
              </a:r>
            </a:p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 инструментов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сопровождения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  <p:sp>
          <p:nvSpPr>
            <p:cNvPr id="19" name="Shape 17"/>
            <p:cNvSpPr/>
            <p:nvPr/>
          </p:nvSpPr>
          <p:spPr>
            <a:xfrm>
              <a:off x="877824" y="3401568"/>
              <a:ext cx="3218688" cy="78638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0" name="Shape 18"/>
            <p:cNvSpPr/>
            <p:nvPr/>
          </p:nvSpPr>
          <p:spPr>
            <a:xfrm>
              <a:off x="4096512" y="3401568"/>
              <a:ext cx="7534656" cy="78638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1" name="Text 19"/>
            <p:cNvSpPr/>
            <p:nvPr/>
          </p:nvSpPr>
          <p:spPr>
            <a:xfrm>
              <a:off x="1024128" y="3497580"/>
              <a:ext cx="2743200" cy="6217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Поиск надёжного партнёра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22" name="Text 20"/>
            <p:cNvSpPr/>
            <p:nvPr/>
          </p:nvSpPr>
          <p:spPr>
            <a:xfrm>
              <a:off x="4296156" y="3479673"/>
              <a:ext cx="7086600" cy="6583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бязательная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предварительная верификация, поэтапный вход и работа через деловые ассоциации / инвестагентства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  <p:sp>
          <p:nvSpPr>
            <p:cNvPr id="23" name="Shape 21"/>
            <p:cNvSpPr/>
            <p:nvPr/>
          </p:nvSpPr>
          <p:spPr>
            <a:xfrm>
              <a:off x="877824" y="4187952"/>
              <a:ext cx="3218688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4" name="Shape 22"/>
            <p:cNvSpPr/>
            <p:nvPr/>
          </p:nvSpPr>
          <p:spPr>
            <a:xfrm>
              <a:off x="4096512" y="4187952"/>
              <a:ext cx="7534656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5" name="Text 23"/>
            <p:cNvSpPr/>
            <p:nvPr/>
          </p:nvSpPr>
          <p:spPr>
            <a:xfrm>
              <a:off x="1024128" y="4276344"/>
              <a:ext cx="274320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Сертификация и стандарты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26" name="Text 24"/>
            <p:cNvSpPr/>
            <p:nvPr/>
          </p:nvSpPr>
          <p:spPr>
            <a:xfrm>
              <a:off x="4296156" y="4251960"/>
              <a:ext cx="7086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Закрепление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требования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допуска на рынок в отдельный ранний блок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дорожной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карты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, взаимодействие с 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BIS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  <p:sp>
          <p:nvSpPr>
            <p:cNvPr id="27" name="Shape 25"/>
            <p:cNvSpPr/>
            <p:nvPr/>
          </p:nvSpPr>
          <p:spPr>
            <a:xfrm>
              <a:off x="877824" y="4864608"/>
              <a:ext cx="3218688" cy="676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8" name="Shape 26"/>
            <p:cNvSpPr/>
            <p:nvPr/>
          </p:nvSpPr>
          <p:spPr>
            <a:xfrm>
              <a:off x="4096512" y="4864608"/>
              <a:ext cx="7534656" cy="6766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29" name="Text 27"/>
            <p:cNvSpPr/>
            <p:nvPr/>
          </p:nvSpPr>
          <p:spPr>
            <a:xfrm>
              <a:off x="1024128" y="4943856"/>
              <a:ext cx="274320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Логистика и сроки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30" name="Text 28"/>
            <p:cNvSpPr/>
            <p:nvPr/>
          </p:nvSpPr>
          <p:spPr>
            <a:xfrm>
              <a:off x="4297680" y="4925568"/>
              <a:ext cx="7086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Проверка наличия морских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порт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ов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,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мультимодальны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х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маршрут</a:t>
              </a:r>
              <a:r>
                <a:rPr lang="ru-RU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ов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и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устойчивост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поставочной цепочки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  <p:sp>
          <p:nvSpPr>
            <p:cNvPr id="31" name="Shape 29"/>
            <p:cNvSpPr/>
            <p:nvPr/>
          </p:nvSpPr>
          <p:spPr>
            <a:xfrm>
              <a:off x="877824" y="5541264"/>
              <a:ext cx="3218688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32" name="Shape 30"/>
            <p:cNvSpPr/>
            <p:nvPr/>
          </p:nvSpPr>
          <p:spPr>
            <a:xfrm>
              <a:off x="4096512" y="5541264"/>
              <a:ext cx="7534656" cy="676656"/>
            </a:xfrm>
            <a:prstGeom prst="rect">
              <a:avLst/>
            </a:prstGeom>
            <a:solidFill>
              <a:srgbClr val="FBFCFE"/>
            </a:solidFill>
            <a:ln w="12700">
              <a:solidFill>
                <a:srgbClr val="D9E2EC"/>
              </a:solidFill>
              <a:prstDash val="solid"/>
            </a:ln>
          </p:spPr>
        </p:sp>
        <p:sp>
          <p:nvSpPr>
            <p:cNvPr id="33" name="Text 31"/>
            <p:cNvSpPr/>
            <p:nvPr/>
          </p:nvSpPr>
          <p:spPr>
            <a:xfrm>
              <a:off x="1024128" y="5626608"/>
              <a:ext cx="2743200" cy="51206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en-US" sz="3384" b="1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Деловая культура и темп переговоров</a:t>
              </a:r>
              <a:endParaRPr lang="en-US" sz="3384" dirty="0">
                <a:solidFill>
                  <a:srgbClr val="2D3748"/>
                </a:solidFill>
                <a:latin typeface="Inter" panose="02000503000000020004" pitchFamily="2" charset="0"/>
              </a:endParaRPr>
            </a:p>
          </p:txBody>
        </p:sp>
        <p:sp>
          <p:nvSpPr>
            <p:cNvPr id="34" name="Text 32"/>
            <p:cNvSpPr/>
            <p:nvPr/>
          </p:nvSpPr>
          <p:spPr>
            <a:xfrm>
              <a:off x="4297680" y="5602224"/>
              <a:ext cx="708660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normAutofit/>
            </a:bodyPr>
            <a:lstStyle/>
            <a:p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Р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егулярный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follow-up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по итогам переговоров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, понятная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фиксация</a:t>
              </a: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en-US" sz="3264" dirty="0" err="1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шагов</a:t>
              </a:r>
              <a:b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</a:br>
              <a:r>
                <a:rPr lang="en-US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и </a:t>
              </a:r>
              <a:r>
                <a:rPr lang="ru-RU" sz="3264" dirty="0">
                  <a:solidFill>
                    <a:srgbClr val="2D3748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готовность к первичной «медлительности» индийской стороны</a:t>
              </a:r>
              <a:endParaRPr lang="en-US" sz="3264" dirty="0">
                <a:latin typeface="Inter" panose="02000503000000020004" pitchFamily="2" charset="0"/>
              </a:endParaRP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1B464C80-E7CA-FD3C-3C01-8A48E64879DE}"/>
              </a:ext>
            </a:extLst>
          </p:cNvPr>
          <p:cNvGrpSpPr/>
          <p:nvPr/>
        </p:nvGrpSpPr>
        <p:grpSpPr>
          <a:xfrm>
            <a:off x="1645920" y="15306849"/>
            <a:ext cx="25961645" cy="790042"/>
            <a:chOff x="685800" y="6364224"/>
            <a:chExt cx="10817352" cy="329184"/>
          </a:xfrm>
        </p:grpSpPr>
        <p:sp>
          <p:nvSpPr>
            <p:cNvPr id="35" name="Shape 33"/>
            <p:cNvSpPr/>
            <p:nvPr/>
          </p:nvSpPr>
          <p:spPr>
            <a:xfrm>
              <a:off x="685800" y="6364224"/>
              <a:ext cx="10817352" cy="329184"/>
            </a:xfrm>
            <a:prstGeom prst="roundRect">
              <a:avLst>
                <a:gd name="adj" fmla="val 16667"/>
              </a:avLst>
            </a:prstGeom>
            <a:solidFill>
              <a:srgbClr val="1F4E79"/>
            </a:solidFill>
            <a:ln w="12700">
              <a:solidFill>
                <a:srgbClr val="1F4E79">
                  <a:alpha val="0"/>
                </a:srgbClr>
              </a:solidFill>
              <a:prstDash val="solid"/>
            </a:ln>
          </p:spPr>
        </p:sp>
        <p:sp>
          <p:nvSpPr>
            <p:cNvPr id="36" name="Text 34"/>
            <p:cNvSpPr/>
            <p:nvPr/>
          </p:nvSpPr>
          <p:spPr>
            <a:xfrm>
              <a:off x="868680" y="6419088"/>
              <a:ext cx="10451592" cy="20116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Главный риск - не сама Индия, а неподготовленный </a:t>
              </a:r>
              <a:r>
                <a:rPr lang="en-US" sz="3480" dirty="0" err="1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вход</a:t>
              </a:r>
              <a:r>
                <a:rPr lang="en-US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 </a:t>
              </a:r>
              <a:r>
                <a:rPr lang="ru-RU" sz="3480" dirty="0">
                  <a:solidFill>
                    <a:srgbClr val="FFFFFF"/>
                  </a:solidFill>
                  <a:latin typeface="Inter" panose="02000503000000020004" pitchFamily="2" charset="0"/>
                  <a:ea typeface="Inter" panose="02000503000000020004" pitchFamily="2" charset="0"/>
                  <a:cs typeface="Arial" pitchFamily="34" charset="-120"/>
                </a:rPr>
                <a:t>на её рынок</a:t>
              </a:r>
              <a:endParaRPr lang="en-US" sz="3480" dirty="0">
                <a:latin typeface="Inter" panose="02000503000000020004" pitchFamily="2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Минэк ГФ">
      <a:dk1>
        <a:srgbClr val="000000"/>
      </a:dk1>
      <a:lt1>
        <a:sysClr val="window" lastClr="FFFFFF"/>
      </a:lt1>
      <a:dk2>
        <a:srgbClr val="3847B0"/>
      </a:dk2>
      <a:lt2>
        <a:srgbClr val="FFFFFF"/>
      </a:lt2>
      <a:accent1>
        <a:srgbClr val="794CCA"/>
      </a:accent1>
      <a:accent2>
        <a:srgbClr val="1896F4"/>
      </a:accent2>
      <a:accent3>
        <a:srgbClr val="5C2C83"/>
      </a:accent3>
      <a:accent4>
        <a:srgbClr val="F9AD0D"/>
      </a:accent4>
      <a:accent5>
        <a:srgbClr val="00B2A8"/>
      </a:accent5>
      <a:accent6>
        <a:srgbClr val="92D050"/>
      </a:accent6>
      <a:hlink>
        <a:srgbClr val="0563C1"/>
      </a:hlink>
      <a:folHlink>
        <a:srgbClr val="954F72"/>
      </a:folHlink>
    </a:clrScheme>
    <a:fontScheme name="Минэк">
      <a:majorFont>
        <a:latin typeface="Montserrat SemiBold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8A528907-D31B-46B2-9DA9-3280916B8C41}" vid="{F805F608-2ABA-4B0C-A56E-EAF829A69C7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5495</TotalTime>
  <Words>1706</Words>
  <Application>Microsoft Office PowerPoint</Application>
  <PresentationFormat>Произвольный</PresentationFormat>
  <Paragraphs>244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Helvetica Neue</vt:lpstr>
      <vt:lpstr>Calibri</vt:lpstr>
      <vt:lpstr>Corbel</vt:lpstr>
      <vt:lpstr>Montserrat</vt:lpstr>
      <vt:lpstr>Inter</vt:lpstr>
      <vt:lpstr>Times New Roman</vt:lpstr>
      <vt:lpstr>Arial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Артур Обухов</dc:creator>
  <cp:lastModifiedBy>Aleksander Sit</cp:lastModifiedBy>
  <cp:revision>128</cp:revision>
  <dcterms:created xsi:type="dcterms:W3CDTF">2025-09-08T08:40:36Z</dcterms:created>
  <dcterms:modified xsi:type="dcterms:W3CDTF">2026-07-01T05:35:35Z</dcterms:modified>
</cp:coreProperties>
</file>